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57D35-6993-46EB-A217-D35050C47F7C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04B9E-5859-4F58-8C6F-97079F73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04B9E-5859-4F58-8C6F-97079F73DD3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5301774C-0A66-438C-83E5-D664F8AFFF30}" type="datetimeFigureOut">
              <a:rPr lang="en-US" smtClean="0"/>
              <a:pPr/>
              <a:t>4/24/2008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C27FA1BB-BBDE-4721-9E26-00C81CF768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Medians, altitudes, and perpendicular bisectors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22,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a right triangle, two of the altitudes are part of the triangle. </a:t>
            </a:r>
            <a:endParaRPr lang="en-US" sz="2800" dirty="0" smtClean="0"/>
          </a:p>
          <a:p>
            <a:r>
              <a:rPr lang="en-US" sz="2800" dirty="0" smtClean="0"/>
              <a:t>Since </a:t>
            </a:r>
            <a:r>
              <a:rPr lang="en-US" sz="2800" dirty="0" smtClean="0"/>
              <a:t>the two legs </a:t>
            </a:r>
            <a:r>
              <a:rPr lang="en-US" sz="2800" dirty="0" smtClean="0"/>
              <a:t>are perpendicular </a:t>
            </a:r>
            <a:r>
              <a:rPr lang="en-US" sz="2800" dirty="0" smtClean="0"/>
              <a:t>to each other then each leg is also an altitude of the triangle. </a:t>
            </a:r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 smtClean="0"/>
              <a:t>third </a:t>
            </a:r>
            <a:r>
              <a:rPr lang="en-US" sz="2800" dirty="0" smtClean="0"/>
              <a:t>altitude is </a:t>
            </a:r>
            <a:r>
              <a:rPr lang="en-US" sz="2800" dirty="0" smtClean="0"/>
              <a:t>inside the triangle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495800"/>
            <a:ext cx="6172200" cy="218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about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 an obtuse triangle, two of the altitudes are actually outside the triangle. </a:t>
            </a:r>
            <a:endParaRPr lang="en-US" sz="2800" dirty="0" smtClean="0"/>
          </a:p>
          <a:p>
            <a:r>
              <a:rPr lang="en-US" sz="2800" dirty="0" smtClean="0"/>
              <a:t>This </a:t>
            </a:r>
            <a:r>
              <a:rPr lang="en-US" sz="2800" dirty="0" smtClean="0"/>
              <a:t>is </a:t>
            </a:r>
            <a:r>
              <a:rPr lang="en-US" sz="2800" dirty="0" smtClean="0"/>
              <a:t>why the </a:t>
            </a:r>
            <a:r>
              <a:rPr lang="en-US" sz="2800" dirty="0" smtClean="0"/>
              <a:t>definition states that the altitude is the perpendicular segment from a vertex to the </a:t>
            </a:r>
            <a:r>
              <a:rPr lang="en-US" sz="2800" dirty="0" smtClean="0"/>
              <a:t>line that </a:t>
            </a:r>
            <a:r>
              <a:rPr lang="en-US" sz="2800" dirty="0" smtClean="0"/>
              <a:t>contains the opposite side.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962400"/>
            <a:ext cx="7010400" cy="261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perpendicular bisector?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perpendicular bisector is </a:t>
            </a:r>
            <a:r>
              <a:rPr lang="en-US" dirty="0" smtClean="0"/>
              <a:t>a line (or ray or </a:t>
            </a:r>
            <a:r>
              <a:rPr lang="en-US" dirty="0" smtClean="0"/>
              <a:t>segment) that </a:t>
            </a:r>
            <a:r>
              <a:rPr lang="en-US" dirty="0" smtClean="0"/>
              <a:t>is perpendicular to a segment at its midpoint. 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990600" y="3352800"/>
            <a:ext cx="2057400" cy="2514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6"/>
          <p:cNvSpPr/>
          <p:nvPr/>
        </p:nvSpPr>
        <p:spPr>
          <a:xfrm>
            <a:off x="1887540" y="3326129"/>
            <a:ext cx="124141" cy="2537461"/>
          </a:xfrm>
          <a:custGeom>
            <a:avLst/>
            <a:gdLst/>
            <a:ahLst/>
            <a:cxnLst/>
            <a:rect l="0" t="0" r="0" b="0"/>
            <a:pathLst>
              <a:path w="124141" h="2537461">
                <a:moveTo>
                  <a:pt x="78420" y="2537460"/>
                </a:moveTo>
                <a:lnTo>
                  <a:pt x="89710" y="2537460"/>
                </a:lnTo>
                <a:lnTo>
                  <a:pt x="89849" y="2497754"/>
                </a:lnTo>
                <a:lnTo>
                  <a:pt x="86463" y="2487640"/>
                </a:lnTo>
                <a:lnTo>
                  <a:pt x="83782" y="2481387"/>
                </a:lnTo>
                <a:lnTo>
                  <a:pt x="80008" y="2466518"/>
                </a:lnTo>
                <a:lnTo>
                  <a:pt x="78428" y="2391825"/>
                </a:lnTo>
                <a:lnTo>
                  <a:pt x="78420" y="2351258"/>
                </a:lnTo>
                <a:lnTo>
                  <a:pt x="75033" y="2339980"/>
                </a:lnTo>
                <a:lnTo>
                  <a:pt x="72352" y="2333417"/>
                </a:lnTo>
                <a:lnTo>
                  <a:pt x="68578" y="2318112"/>
                </a:lnTo>
                <a:lnTo>
                  <a:pt x="65813" y="2248114"/>
                </a:lnTo>
                <a:lnTo>
                  <a:pt x="63665" y="2239153"/>
                </a:lnTo>
                <a:lnTo>
                  <a:pt x="60963" y="2231909"/>
                </a:lnTo>
                <a:lnTo>
                  <a:pt x="57161" y="2179239"/>
                </a:lnTo>
                <a:lnTo>
                  <a:pt x="55357" y="2162756"/>
                </a:lnTo>
                <a:lnTo>
                  <a:pt x="52884" y="2149227"/>
                </a:lnTo>
                <a:lnTo>
                  <a:pt x="49966" y="2137668"/>
                </a:lnTo>
                <a:lnTo>
                  <a:pt x="46724" y="2118052"/>
                </a:lnTo>
                <a:lnTo>
                  <a:pt x="43201" y="2075641"/>
                </a:lnTo>
                <a:lnTo>
                  <a:pt x="40971" y="2065751"/>
                </a:lnTo>
                <a:lnTo>
                  <a:pt x="38214" y="2055347"/>
                </a:lnTo>
                <a:lnTo>
                  <a:pt x="35150" y="2037014"/>
                </a:lnTo>
                <a:lnTo>
                  <a:pt x="27116" y="1943871"/>
                </a:lnTo>
                <a:lnTo>
                  <a:pt x="23897" y="1918214"/>
                </a:lnTo>
                <a:lnTo>
                  <a:pt x="20481" y="1898570"/>
                </a:lnTo>
                <a:lnTo>
                  <a:pt x="16934" y="1882934"/>
                </a:lnTo>
                <a:lnTo>
                  <a:pt x="14569" y="1869969"/>
                </a:lnTo>
                <a:lnTo>
                  <a:pt x="10774" y="1830912"/>
                </a:lnTo>
                <a:lnTo>
                  <a:pt x="9894" y="1755902"/>
                </a:lnTo>
                <a:lnTo>
                  <a:pt x="8580" y="1714917"/>
                </a:lnTo>
                <a:lnTo>
                  <a:pt x="6460" y="1705889"/>
                </a:lnTo>
                <a:lnTo>
                  <a:pt x="3777" y="1697329"/>
                </a:lnTo>
                <a:lnTo>
                  <a:pt x="0" y="1673147"/>
                </a:lnTo>
                <a:lnTo>
                  <a:pt x="2503" y="1657598"/>
                </a:lnTo>
                <a:lnTo>
                  <a:pt x="4948" y="1649895"/>
                </a:lnTo>
                <a:lnTo>
                  <a:pt x="8390" y="1632987"/>
                </a:lnTo>
                <a:lnTo>
                  <a:pt x="9755" y="1571949"/>
                </a:lnTo>
                <a:lnTo>
                  <a:pt x="9840" y="1197707"/>
                </a:lnTo>
                <a:lnTo>
                  <a:pt x="13226" y="1163505"/>
                </a:lnTo>
                <a:lnTo>
                  <a:pt x="15907" y="1149050"/>
                </a:lnTo>
                <a:lnTo>
                  <a:pt x="19681" y="1116571"/>
                </a:lnTo>
                <a:lnTo>
                  <a:pt x="20799" y="1054454"/>
                </a:lnTo>
                <a:lnTo>
                  <a:pt x="21228" y="972222"/>
                </a:lnTo>
                <a:lnTo>
                  <a:pt x="24638" y="948989"/>
                </a:lnTo>
                <a:lnTo>
                  <a:pt x="27325" y="937459"/>
                </a:lnTo>
                <a:lnTo>
                  <a:pt x="31107" y="903030"/>
                </a:lnTo>
                <a:lnTo>
                  <a:pt x="32606" y="833335"/>
                </a:lnTo>
                <a:lnTo>
                  <a:pt x="36068" y="771529"/>
                </a:lnTo>
                <a:lnTo>
                  <a:pt x="61515" y="543185"/>
                </a:lnTo>
                <a:lnTo>
                  <a:pt x="65368" y="488604"/>
                </a:lnTo>
                <a:lnTo>
                  <a:pt x="66669" y="436028"/>
                </a:lnTo>
                <a:lnTo>
                  <a:pt x="69316" y="411335"/>
                </a:lnTo>
                <a:lnTo>
                  <a:pt x="79030" y="339873"/>
                </a:lnTo>
                <a:lnTo>
                  <a:pt x="83907" y="311672"/>
                </a:lnTo>
                <a:lnTo>
                  <a:pt x="88428" y="290332"/>
                </a:lnTo>
                <a:lnTo>
                  <a:pt x="92712" y="273564"/>
                </a:lnTo>
                <a:lnTo>
                  <a:pt x="96838" y="250956"/>
                </a:lnTo>
                <a:lnTo>
                  <a:pt x="100858" y="224455"/>
                </a:lnTo>
                <a:lnTo>
                  <a:pt x="104809" y="195356"/>
                </a:lnTo>
                <a:lnTo>
                  <a:pt x="107442" y="173418"/>
                </a:lnTo>
                <a:lnTo>
                  <a:pt x="111149" y="130406"/>
                </a:lnTo>
                <a:lnTo>
                  <a:pt x="112692" y="55226"/>
                </a:lnTo>
                <a:lnTo>
                  <a:pt x="116088" y="39785"/>
                </a:lnTo>
                <a:lnTo>
                  <a:pt x="118772" y="30333"/>
                </a:lnTo>
                <a:lnTo>
                  <a:pt x="121754" y="16445"/>
                </a:lnTo>
                <a:lnTo>
                  <a:pt x="1241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7"/>
          <p:cNvSpPr/>
          <p:nvPr/>
        </p:nvSpPr>
        <p:spPr>
          <a:xfrm>
            <a:off x="1908810" y="5544063"/>
            <a:ext cx="272731" cy="370663"/>
          </a:xfrm>
          <a:custGeom>
            <a:avLst/>
            <a:gdLst/>
            <a:ahLst/>
            <a:cxnLst/>
            <a:rect l="0" t="0" r="0" b="0"/>
            <a:pathLst>
              <a:path w="272731" h="370663">
                <a:moveTo>
                  <a:pt x="0" y="56637"/>
                </a:moveTo>
                <a:lnTo>
                  <a:pt x="6067" y="62704"/>
                </a:lnTo>
                <a:lnTo>
                  <a:pt x="9125" y="64491"/>
                </a:lnTo>
                <a:lnTo>
                  <a:pt x="15908" y="66477"/>
                </a:lnTo>
                <a:lnTo>
                  <a:pt x="23157" y="67360"/>
                </a:lnTo>
                <a:lnTo>
                  <a:pt x="26868" y="67596"/>
                </a:lnTo>
                <a:lnTo>
                  <a:pt x="37764" y="67857"/>
                </a:lnTo>
                <a:lnTo>
                  <a:pt x="44226" y="67927"/>
                </a:lnTo>
                <a:lnTo>
                  <a:pt x="51074" y="66704"/>
                </a:lnTo>
                <a:lnTo>
                  <a:pt x="58179" y="64618"/>
                </a:lnTo>
                <a:lnTo>
                  <a:pt x="65456" y="61957"/>
                </a:lnTo>
                <a:lnTo>
                  <a:pt x="71577" y="60184"/>
                </a:lnTo>
                <a:lnTo>
                  <a:pt x="76928" y="59001"/>
                </a:lnTo>
                <a:lnTo>
                  <a:pt x="88573" y="57104"/>
                </a:lnTo>
                <a:lnTo>
                  <a:pt x="96939" y="53457"/>
                </a:lnTo>
                <a:lnTo>
                  <a:pt x="102726" y="50707"/>
                </a:lnTo>
                <a:lnTo>
                  <a:pt x="110394" y="47604"/>
                </a:lnTo>
                <a:lnTo>
                  <a:pt x="129074" y="40768"/>
                </a:lnTo>
                <a:lnTo>
                  <a:pt x="136849" y="37168"/>
                </a:lnTo>
                <a:lnTo>
                  <a:pt x="143303" y="33497"/>
                </a:lnTo>
                <a:lnTo>
                  <a:pt x="148875" y="29780"/>
                </a:lnTo>
                <a:lnTo>
                  <a:pt x="153860" y="27302"/>
                </a:lnTo>
                <a:lnTo>
                  <a:pt x="158453" y="25650"/>
                </a:lnTo>
                <a:lnTo>
                  <a:pt x="168882" y="22999"/>
                </a:lnTo>
                <a:lnTo>
                  <a:pt x="176757" y="16472"/>
                </a:lnTo>
                <a:lnTo>
                  <a:pt x="180068" y="14620"/>
                </a:lnTo>
                <a:lnTo>
                  <a:pt x="187133" y="12563"/>
                </a:lnTo>
                <a:lnTo>
                  <a:pt x="189525" y="10744"/>
                </a:lnTo>
                <a:lnTo>
                  <a:pt x="191120" y="8262"/>
                </a:lnTo>
                <a:lnTo>
                  <a:pt x="192183" y="5337"/>
                </a:lnTo>
                <a:lnTo>
                  <a:pt x="195432" y="3387"/>
                </a:lnTo>
                <a:lnTo>
                  <a:pt x="200138" y="2086"/>
                </a:lnTo>
                <a:lnTo>
                  <a:pt x="205815" y="1220"/>
                </a:lnTo>
                <a:lnTo>
                  <a:pt x="210870" y="642"/>
                </a:lnTo>
                <a:lnTo>
                  <a:pt x="215510" y="257"/>
                </a:lnTo>
                <a:lnTo>
                  <a:pt x="219873" y="0"/>
                </a:lnTo>
                <a:lnTo>
                  <a:pt x="222782" y="1098"/>
                </a:lnTo>
                <a:lnTo>
                  <a:pt x="224721" y="3101"/>
                </a:lnTo>
                <a:lnTo>
                  <a:pt x="226014" y="5706"/>
                </a:lnTo>
                <a:lnTo>
                  <a:pt x="227450" y="11988"/>
                </a:lnTo>
                <a:lnTo>
                  <a:pt x="227834" y="15441"/>
                </a:lnTo>
                <a:lnTo>
                  <a:pt x="228259" y="39597"/>
                </a:lnTo>
                <a:lnTo>
                  <a:pt x="228594" y="144891"/>
                </a:lnTo>
                <a:lnTo>
                  <a:pt x="229866" y="154843"/>
                </a:lnTo>
                <a:lnTo>
                  <a:pt x="231984" y="166557"/>
                </a:lnTo>
                <a:lnTo>
                  <a:pt x="234666" y="179447"/>
                </a:lnTo>
                <a:lnTo>
                  <a:pt x="236454" y="189310"/>
                </a:lnTo>
                <a:lnTo>
                  <a:pt x="237645" y="197155"/>
                </a:lnTo>
                <a:lnTo>
                  <a:pt x="238440" y="203656"/>
                </a:lnTo>
                <a:lnTo>
                  <a:pt x="238970" y="210529"/>
                </a:lnTo>
                <a:lnTo>
                  <a:pt x="239323" y="217652"/>
                </a:lnTo>
                <a:lnTo>
                  <a:pt x="239559" y="224940"/>
                </a:lnTo>
                <a:lnTo>
                  <a:pt x="240986" y="234879"/>
                </a:lnTo>
                <a:lnTo>
                  <a:pt x="243207" y="246585"/>
                </a:lnTo>
                <a:lnTo>
                  <a:pt x="245958" y="259469"/>
                </a:lnTo>
                <a:lnTo>
                  <a:pt x="247792" y="269328"/>
                </a:lnTo>
                <a:lnTo>
                  <a:pt x="249014" y="277171"/>
                </a:lnTo>
                <a:lnTo>
                  <a:pt x="249830" y="283669"/>
                </a:lnTo>
                <a:lnTo>
                  <a:pt x="254122" y="294277"/>
                </a:lnTo>
                <a:lnTo>
                  <a:pt x="258993" y="303224"/>
                </a:lnTo>
                <a:lnTo>
                  <a:pt x="261735" y="314132"/>
                </a:lnTo>
                <a:lnTo>
                  <a:pt x="262377" y="317129"/>
                </a:lnTo>
                <a:lnTo>
                  <a:pt x="262662" y="325234"/>
                </a:lnTo>
                <a:lnTo>
                  <a:pt x="262876" y="347451"/>
                </a:lnTo>
                <a:lnTo>
                  <a:pt x="264151" y="349572"/>
                </a:lnTo>
                <a:lnTo>
                  <a:pt x="266270" y="350987"/>
                </a:lnTo>
                <a:lnTo>
                  <a:pt x="268953" y="351930"/>
                </a:lnTo>
                <a:lnTo>
                  <a:pt x="270742" y="353829"/>
                </a:lnTo>
                <a:lnTo>
                  <a:pt x="271935" y="356365"/>
                </a:lnTo>
                <a:lnTo>
                  <a:pt x="272730" y="359325"/>
                </a:lnTo>
                <a:lnTo>
                  <a:pt x="271990" y="362569"/>
                </a:lnTo>
                <a:lnTo>
                  <a:pt x="267781" y="369560"/>
                </a:lnTo>
                <a:lnTo>
                  <a:pt x="266150" y="370662"/>
                </a:lnTo>
                <a:lnTo>
                  <a:pt x="265063" y="370127"/>
                </a:lnTo>
                <a:lnTo>
                  <a:pt x="262890" y="3652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8"/>
          <p:cNvSpPr/>
          <p:nvPr/>
        </p:nvSpPr>
        <p:spPr>
          <a:xfrm>
            <a:off x="1291590" y="4766309"/>
            <a:ext cx="1286746" cy="285751"/>
          </a:xfrm>
          <a:custGeom>
            <a:avLst/>
            <a:gdLst/>
            <a:ahLst/>
            <a:cxnLst/>
            <a:rect l="0" t="0" r="0" b="0"/>
            <a:pathLst>
              <a:path w="1286746" h="285751">
                <a:moveTo>
                  <a:pt x="1280160" y="0"/>
                </a:moveTo>
                <a:lnTo>
                  <a:pt x="1286227" y="0"/>
                </a:lnTo>
                <a:lnTo>
                  <a:pt x="1286745" y="1270"/>
                </a:lnTo>
                <a:lnTo>
                  <a:pt x="1285820" y="3387"/>
                </a:lnTo>
                <a:lnTo>
                  <a:pt x="1283933" y="6068"/>
                </a:lnTo>
                <a:lnTo>
                  <a:pt x="1281405" y="7856"/>
                </a:lnTo>
                <a:lnTo>
                  <a:pt x="1270650" y="10960"/>
                </a:lnTo>
                <a:lnTo>
                  <a:pt x="1232070" y="11418"/>
                </a:lnTo>
                <a:lnTo>
                  <a:pt x="1220263" y="14812"/>
                </a:lnTo>
                <a:lnTo>
                  <a:pt x="1205279" y="20553"/>
                </a:lnTo>
                <a:lnTo>
                  <a:pt x="1185919" y="27338"/>
                </a:lnTo>
                <a:lnTo>
                  <a:pt x="1152842" y="32917"/>
                </a:lnTo>
                <a:lnTo>
                  <a:pt x="1141871" y="33680"/>
                </a:lnTo>
                <a:lnTo>
                  <a:pt x="1137167" y="35154"/>
                </a:lnTo>
                <a:lnTo>
                  <a:pt x="1123209" y="42025"/>
                </a:lnTo>
                <a:lnTo>
                  <a:pt x="1097201" y="47166"/>
                </a:lnTo>
                <a:lnTo>
                  <a:pt x="1058721" y="57369"/>
                </a:lnTo>
                <a:lnTo>
                  <a:pt x="1025533" y="66985"/>
                </a:lnTo>
                <a:lnTo>
                  <a:pt x="985428" y="79538"/>
                </a:lnTo>
                <a:lnTo>
                  <a:pt x="956188" y="87914"/>
                </a:lnTo>
                <a:lnTo>
                  <a:pt x="920232" y="92246"/>
                </a:lnTo>
                <a:lnTo>
                  <a:pt x="882391" y="100395"/>
                </a:lnTo>
                <a:lnTo>
                  <a:pt x="865883" y="103041"/>
                </a:lnTo>
                <a:lnTo>
                  <a:pt x="837977" y="111700"/>
                </a:lnTo>
                <a:lnTo>
                  <a:pt x="807723" y="113787"/>
                </a:lnTo>
                <a:lnTo>
                  <a:pt x="770044" y="120216"/>
                </a:lnTo>
                <a:lnTo>
                  <a:pt x="748218" y="126666"/>
                </a:lnTo>
                <a:lnTo>
                  <a:pt x="725037" y="134051"/>
                </a:lnTo>
                <a:lnTo>
                  <a:pt x="687486" y="139291"/>
                </a:lnTo>
                <a:lnTo>
                  <a:pt x="671684" y="143661"/>
                </a:lnTo>
                <a:lnTo>
                  <a:pt x="623197" y="158560"/>
                </a:lnTo>
                <a:lnTo>
                  <a:pt x="598286" y="165721"/>
                </a:lnTo>
                <a:lnTo>
                  <a:pt x="558211" y="173706"/>
                </a:lnTo>
                <a:lnTo>
                  <a:pt x="537654" y="180073"/>
                </a:lnTo>
                <a:lnTo>
                  <a:pt x="520050" y="187136"/>
                </a:lnTo>
                <a:lnTo>
                  <a:pt x="501640" y="192067"/>
                </a:lnTo>
                <a:lnTo>
                  <a:pt x="336103" y="230342"/>
                </a:lnTo>
                <a:lnTo>
                  <a:pt x="298693" y="238430"/>
                </a:lnTo>
                <a:lnTo>
                  <a:pt x="273357" y="247035"/>
                </a:lnTo>
                <a:lnTo>
                  <a:pt x="235841" y="253973"/>
                </a:lnTo>
                <a:lnTo>
                  <a:pt x="205148" y="258927"/>
                </a:lnTo>
                <a:lnTo>
                  <a:pt x="168322" y="265494"/>
                </a:lnTo>
                <a:lnTo>
                  <a:pt x="147200" y="270397"/>
                </a:lnTo>
                <a:lnTo>
                  <a:pt x="109368" y="273546"/>
                </a:lnTo>
                <a:lnTo>
                  <a:pt x="73807" y="274252"/>
                </a:lnTo>
                <a:lnTo>
                  <a:pt x="64444" y="274275"/>
                </a:lnTo>
                <a:lnTo>
                  <a:pt x="56933" y="275560"/>
                </a:lnTo>
                <a:lnTo>
                  <a:pt x="31455" y="284158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9"/>
          <p:cNvSpPr/>
          <p:nvPr/>
        </p:nvSpPr>
        <p:spPr>
          <a:xfrm>
            <a:off x="2322363" y="4572000"/>
            <a:ext cx="226527" cy="274320"/>
          </a:xfrm>
          <a:custGeom>
            <a:avLst/>
            <a:gdLst/>
            <a:ahLst/>
            <a:cxnLst/>
            <a:rect l="0" t="0" r="0" b="0"/>
            <a:pathLst>
              <a:path w="226527" h="274320">
                <a:moveTo>
                  <a:pt x="55077" y="274319"/>
                </a:moveTo>
                <a:lnTo>
                  <a:pt x="55077" y="242502"/>
                </a:lnTo>
                <a:lnTo>
                  <a:pt x="53807" y="236597"/>
                </a:lnTo>
                <a:lnTo>
                  <a:pt x="51690" y="231392"/>
                </a:lnTo>
                <a:lnTo>
                  <a:pt x="45235" y="219979"/>
                </a:lnTo>
                <a:lnTo>
                  <a:pt x="40966" y="215031"/>
                </a:lnTo>
                <a:lnTo>
                  <a:pt x="38050" y="211934"/>
                </a:lnTo>
                <a:lnTo>
                  <a:pt x="36105" y="208599"/>
                </a:lnTo>
                <a:lnTo>
                  <a:pt x="32099" y="196568"/>
                </a:lnTo>
                <a:lnTo>
                  <a:pt x="29598" y="190735"/>
                </a:lnTo>
                <a:lnTo>
                  <a:pt x="26661" y="184306"/>
                </a:lnTo>
                <a:lnTo>
                  <a:pt x="24703" y="178751"/>
                </a:lnTo>
                <a:lnTo>
                  <a:pt x="23397" y="173777"/>
                </a:lnTo>
                <a:lnTo>
                  <a:pt x="22527" y="169191"/>
                </a:lnTo>
                <a:lnTo>
                  <a:pt x="21560" y="160709"/>
                </a:lnTo>
                <a:lnTo>
                  <a:pt x="21302" y="156669"/>
                </a:lnTo>
                <a:lnTo>
                  <a:pt x="19860" y="152706"/>
                </a:lnTo>
                <a:lnTo>
                  <a:pt x="14872" y="144915"/>
                </a:lnTo>
                <a:lnTo>
                  <a:pt x="11763" y="139790"/>
                </a:lnTo>
                <a:lnTo>
                  <a:pt x="8421" y="133834"/>
                </a:lnTo>
                <a:lnTo>
                  <a:pt x="4923" y="127322"/>
                </a:lnTo>
                <a:lnTo>
                  <a:pt x="2591" y="121711"/>
                </a:lnTo>
                <a:lnTo>
                  <a:pt x="1036" y="116701"/>
                </a:lnTo>
                <a:lnTo>
                  <a:pt x="0" y="112090"/>
                </a:lnTo>
                <a:lnTo>
                  <a:pt x="579" y="107746"/>
                </a:lnTo>
                <a:lnTo>
                  <a:pt x="2235" y="103581"/>
                </a:lnTo>
                <a:lnTo>
                  <a:pt x="7950" y="93838"/>
                </a:lnTo>
                <a:lnTo>
                  <a:pt x="10959" y="91768"/>
                </a:lnTo>
                <a:lnTo>
                  <a:pt x="15505" y="89119"/>
                </a:lnTo>
                <a:lnTo>
                  <a:pt x="21075" y="86082"/>
                </a:lnTo>
                <a:lnTo>
                  <a:pt x="26059" y="84058"/>
                </a:lnTo>
                <a:lnTo>
                  <a:pt x="30652" y="82708"/>
                </a:lnTo>
                <a:lnTo>
                  <a:pt x="34983" y="81809"/>
                </a:lnTo>
                <a:lnTo>
                  <a:pt x="39141" y="79939"/>
                </a:lnTo>
                <a:lnTo>
                  <a:pt x="43183" y="77423"/>
                </a:lnTo>
                <a:lnTo>
                  <a:pt x="52727" y="70326"/>
                </a:lnTo>
                <a:lnTo>
                  <a:pt x="58590" y="68474"/>
                </a:lnTo>
                <a:lnTo>
                  <a:pt x="78652" y="63029"/>
                </a:lnTo>
                <a:lnTo>
                  <a:pt x="87303" y="61069"/>
                </a:lnTo>
                <a:lnTo>
                  <a:pt x="94341" y="59763"/>
                </a:lnTo>
                <a:lnTo>
                  <a:pt x="100303" y="58891"/>
                </a:lnTo>
                <a:lnTo>
                  <a:pt x="105547" y="57041"/>
                </a:lnTo>
                <a:lnTo>
                  <a:pt x="110314" y="54537"/>
                </a:lnTo>
                <a:lnTo>
                  <a:pt x="114761" y="51598"/>
                </a:lnTo>
                <a:lnTo>
                  <a:pt x="118996" y="49638"/>
                </a:lnTo>
                <a:lnTo>
                  <a:pt x="123090" y="48332"/>
                </a:lnTo>
                <a:lnTo>
                  <a:pt x="127089" y="47461"/>
                </a:lnTo>
                <a:lnTo>
                  <a:pt x="129755" y="45611"/>
                </a:lnTo>
                <a:lnTo>
                  <a:pt x="131532" y="43107"/>
                </a:lnTo>
                <a:lnTo>
                  <a:pt x="132717" y="40168"/>
                </a:lnTo>
                <a:lnTo>
                  <a:pt x="134777" y="38208"/>
                </a:lnTo>
                <a:lnTo>
                  <a:pt x="137420" y="36902"/>
                </a:lnTo>
                <a:lnTo>
                  <a:pt x="143744" y="35450"/>
                </a:lnTo>
                <a:lnTo>
                  <a:pt x="150787" y="34806"/>
                </a:lnTo>
                <a:lnTo>
                  <a:pt x="154444" y="33364"/>
                </a:lnTo>
                <a:lnTo>
                  <a:pt x="158152" y="31132"/>
                </a:lnTo>
                <a:lnTo>
                  <a:pt x="161893" y="28375"/>
                </a:lnTo>
                <a:lnTo>
                  <a:pt x="165658" y="26536"/>
                </a:lnTo>
                <a:lnTo>
                  <a:pt x="169437" y="25310"/>
                </a:lnTo>
                <a:lnTo>
                  <a:pt x="173227" y="24494"/>
                </a:lnTo>
                <a:lnTo>
                  <a:pt x="178294" y="22679"/>
                </a:lnTo>
                <a:lnTo>
                  <a:pt x="184211" y="20199"/>
                </a:lnTo>
                <a:lnTo>
                  <a:pt x="190696" y="17276"/>
                </a:lnTo>
                <a:lnTo>
                  <a:pt x="196290" y="15327"/>
                </a:lnTo>
                <a:lnTo>
                  <a:pt x="201289" y="14028"/>
                </a:lnTo>
                <a:lnTo>
                  <a:pt x="205891" y="13162"/>
                </a:lnTo>
                <a:lnTo>
                  <a:pt x="210230" y="11314"/>
                </a:lnTo>
                <a:lnTo>
                  <a:pt x="214392" y="8813"/>
                </a:lnTo>
                <a:lnTo>
                  <a:pt x="22652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0"/>
          <p:cNvSpPr/>
          <p:nvPr/>
        </p:nvSpPr>
        <p:spPr>
          <a:xfrm>
            <a:off x="1417320" y="4789169"/>
            <a:ext cx="1371601" cy="411482"/>
          </a:xfrm>
          <a:custGeom>
            <a:avLst/>
            <a:gdLst/>
            <a:ahLst/>
            <a:cxnLst/>
            <a:rect l="0" t="0" r="0" b="0"/>
            <a:pathLst>
              <a:path w="1371601" h="411482">
                <a:moveTo>
                  <a:pt x="0" y="0"/>
                </a:moveTo>
                <a:lnTo>
                  <a:pt x="67263" y="0"/>
                </a:lnTo>
                <a:lnTo>
                  <a:pt x="72782" y="1270"/>
                </a:lnTo>
                <a:lnTo>
                  <a:pt x="90764" y="9047"/>
                </a:lnTo>
                <a:lnTo>
                  <a:pt x="127787" y="17995"/>
                </a:lnTo>
                <a:lnTo>
                  <a:pt x="162825" y="31072"/>
                </a:lnTo>
                <a:lnTo>
                  <a:pt x="191794" y="42913"/>
                </a:lnTo>
                <a:lnTo>
                  <a:pt x="209053" y="45166"/>
                </a:lnTo>
                <a:lnTo>
                  <a:pt x="211758" y="46621"/>
                </a:lnTo>
                <a:lnTo>
                  <a:pt x="213562" y="48861"/>
                </a:lnTo>
                <a:lnTo>
                  <a:pt x="214765" y="51624"/>
                </a:lnTo>
                <a:lnTo>
                  <a:pt x="216836" y="53466"/>
                </a:lnTo>
                <a:lnTo>
                  <a:pt x="219487" y="54695"/>
                </a:lnTo>
                <a:lnTo>
                  <a:pt x="227090" y="57328"/>
                </a:lnTo>
                <a:lnTo>
                  <a:pt x="247749" y="66848"/>
                </a:lnTo>
                <a:lnTo>
                  <a:pt x="259852" y="76093"/>
                </a:lnTo>
                <a:lnTo>
                  <a:pt x="267043" y="78269"/>
                </a:lnTo>
                <a:lnTo>
                  <a:pt x="289590" y="79858"/>
                </a:lnTo>
                <a:lnTo>
                  <a:pt x="293390" y="81179"/>
                </a:lnTo>
                <a:lnTo>
                  <a:pt x="304806" y="87836"/>
                </a:lnTo>
                <a:lnTo>
                  <a:pt x="312422" y="89838"/>
                </a:lnTo>
                <a:lnTo>
                  <a:pt x="323850" y="90966"/>
                </a:lnTo>
                <a:lnTo>
                  <a:pt x="327660" y="92394"/>
                </a:lnTo>
                <a:lnTo>
                  <a:pt x="339090" y="99202"/>
                </a:lnTo>
                <a:lnTo>
                  <a:pt x="350520" y="103054"/>
                </a:lnTo>
                <a:lnTo>
                  <a:pt x="358140" y="108455"/>
                </a:lnTo>
                <a:lnTo>
                  <a:pt x="363220" y="110404"/>
                </a:lnTo>
                <a:lnTo>
                  <a:pt x="375637" y="112569"/>
                </a:lnTo>
                <a:lnTo>
                  <a:pt x="379965" y="114416"/>
                </a:lnTo>
                <a:lnTo>
                  <a:pt x="382850" y="116917"/>
                </a:lnTo>
                <a:lnTo>
                  <a:pt x="384773" y="119855"/>
                </a:lnTo>
                <a:lnTo>
                  <a:pt x="397070" y="126506"/>
                </a:lnTo>
                <a:lnTo>
                  <a:pt x="418640" y="134004"/>
                </a:lnTo>
                <a:lnTo>
                  <a:pt x="429902" y="137027"/>
                </a:lnTo>
                <a:lnTo>
                  <a:pt x="449253" y="145870"/>
                </a:lnTo>
                <a:lnTo>
                  <a:pt x="459171" y="152885"/>
                </a:lnTo>
                <a:lnTo>
                  <a:pt x="464864" y="155263"/>
                </a:lnTo>
                <a:lnTo>
                  <a:pt x="483742" y="159881"/>
                </a:lnTo>
                <a:lnTo>
                  <a:pt x="505528" y="172176"/>
                </a:lnTo>
                <a:lnTo>
                  <a:pt x="518049" y="178123"/>
                </a:lnTo>
                <a:lnTo>
                  <a:pt x="532238" y="181471"/>
                </a:lnTo>
                <a:lnTo>
                  <a:pt x="552296" y="182695"/>
                </a:lnTo>
                <a:lnTo>
                  <a:pt x="556158" y="184027"/>
                </a:lnTo>
                <a:lnTo>
                  <a:pt x="578253" y="195289"/>
                </a:lnTo>
                <a:lnTo>
                  <a:pt x="601017" y="202644"/>
                </a:lnTo>
                <a:lnTo>
                  <a:pt x="639922" y="213188"/>
                </a:lnTo>
                <a:lnTo>
                  <a:pt x="664445" y="219800"/>
                </a:lnTo>
                <a:lnTo>
                  <a:pt x="681723" y="226544"/>
                </a:lnTo>
                <a:lnTo>
                  <a:pt x="702132" y="234849"/>
                </a:lnTo>
                <a:lnTo>
                  <a:pt x="736923" y="246539"/>
                </a:lnTo>
                <a:lnTo>
                  <a:pt x="767901" y="254199"/>
                </a:lnTo>
                <a:lnTo>
                  <a:pt x="780709" y="259027"/>
                </a:lnTo>
                <a:lnTo>
                  <a:pt x="795060" y="261746"/>
                </a:lnTo>
                <a:lnTo>
                  <a:pt x="803363" y="262382"/>
                </a:lnTo>
                <a:lnTo>
                  <a:pt x="839449" y="274875"/>
                </a:lnTo>
                <a:lnTo>
                  <a:pt x="874571" y="284872"/>
                </a:lnTo>
                <a:lnTo>
                  <a:pt x="902175" y="294239"/>
                </a:lnTo>
                <a:lnTo>
                  <a:pt x="914470" y="301377"/>
                </a:lnTo>
                <a:lnTo>
                  <a:pt x="930941" y="305396"/>
                </a:lnTo>
                <a:lnTo>
                  <a:pt x="948421" y="308452"/>
                </a:lnTo>
                <a:lnTo>
                  <a:pt x="969991" y="317375"/>
                </a:lnTo>
                <a:lnTo>
                  <a:pt x="986482" y="319514"/>
                </a:lnTo>
                <a:lnTo>
                  <a:pt x="1007819" y="329966"/>
                </a:lnTo>
                <a:lnTo>
                  <a:pt x="1022399" y="338088"/>
                </a:lnTo>
                <a:lnTo>
                  <a:pt x="1048987" y="349518"/>
                </a:lnTo>
                <a:lnTo>
                  <a:pt x="1064909" y="352904"/>
                </a:lnTo>
                <a:lnTo>
                  <a:pt x="1083737" y="353908"/>
                </a:lnTo>
                <a:lnTo>
                  <a:pt x="1089521" y="355318"/>
                </a:lnTo>
                <a:lnTo>
                  <a:pt x="1107930" y="363321"/>
                </a:lnTo>
                <a:lnTo>
                  <a:pt x="1123295" y="365038"/>
                </a:lnTo>
                <a:lnTo>
                  <a:pt x="1129863" y="365279"/>
                </a:lnTo>
                <a:lnTo>
                  <a:pt x="1135512" y="366709"/>
                </a:lnTo>
                <a:lnTo>
                  <a:pt x="1150800" y="373520"/>
                </a:lnTo>
                <a:lnTo>
                  <a:pt x="1183755" y="378138"/>
                </a:lnTo>
                <a:lnTo>
                  <a:pt x="1192016" y="383115"/>
                </a:lnTo>
                <a:lnTo>
                  <a:pt x="1203308" y="386174"/>
                </a:lnTo>
                <a:lnTo>
                  <a:pt x="1216793" y="388803"/>
                </a:lnTo>
                <a:lnTo>
                  <a:pt x="1242760" y="397452"/>
                </a:lnTo>
                <a:lnTo>
                  <a:pt x="1247607" y="398319"/>
                </a:lnTo>
                <a:lnTo>
                  <a:pt x="1256378" y="402667"/>
                </a:lnTo>
                <a:lnTo>
                  <a:pt x="1266290" y="409740"/>
                </a:lnTo>
                <a:lnTo>
                  <a:pt x="1289888" y="411251"/>
                </a:lnTo>
                <a:lnTo>
                  <a:pt x="1332210" y="411478"/>
                </a:lnTo>
                <a:lnTo>
                  <a:pt x="1367716" y="411481"/>
                </a:lnTo>
                <a:lnTo>
                  <a:pt x="1371600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1"/>
          <p:cNvSpPr/>
          <p:nvPr/>
        </p:nvSpPr>
        <p:spPr>
          <a:xfrm>
            <a:off x="1474470" y="4640579"/>
            <a:ext cx="171405" cy="217172"/>
          </a:xfrm>
          <a:custGeom>
            <a:avLst/>
            <a:gdLst/>
            <a:ahLst/>
            <a:cxnLst/>
            <a:rect l="0" t="0" r="0" b="0"/>
            <a:pathLst>
              <a:path w="171405" h="217172">
                <a:moveTo>
                  <a:pt x="102870" y="217171"/>
                </a:moveTo>
                <a:lnTo>
                  <a:pt x="102870" y="207329"/>
                </a:lnTo>
                <a:lnTo>
                  <a:pt x="104140" y="206800"/>
                </a:lnTo>
                <a:lnTo>
                  <a:pt x="108937" y="206211"/>
                </a:lnTo>
                <a:lnTo>
                  <a:pt x="110725" y="204784"/>
                </a:lnTo>
                <a:lnTo>
                  <a:pt x="111916" y="202563"/>
                </a:lnTo>
                <a:lnTo>
                  <a:pt x="112711" y="199812"/>
                </a:lnTo>
                <a:lnTo>
                  <a:pt x="115780" y="194168"/>
                </a:lnTo>
                <a:lnTo>
                  <a:pt x="120367" y="186596"/>
                </a:lnTo>
                <a:lnTo>
                  <a:pt x="133842" y="165270"/>
                </a:lnTo>
                <a:lnTo>
                  <a:pt x="136218" y="159710"/>
                </a:lnTo>
                <a:lnTo>
                  <a:pt x="139072" y="152193"/>
                </a:lnTo>
                <a:lnTo>
                  <a:pt x="142245" y="143372"/>
                </a:lnTo>
                <a:lnTo>
                  <a:pt x="144359" y="136222"/>
                </a:lnTo>
                <a:lnTo>
                  <a:pt x="145770" y="130185"/>
                </a:lnTo>
                <a:lnTo>
                  <a:pt x="146710" y="124890"/>
                </a:lnTo>
                <a:lnTo>
                  <a:pt x="148606" y="117550"/>
                </a:lnTo>
                <a:lnTo>
                  <a:pt x="151141" y="108847"/>
                </a:lnTo>
                <a:lnTo>
                  <a:pt x="158266" y="85706"/>
                </a:lnTo>
                <a:lnTo>
                  <a:pt x="160120" y="81268"/>
                </a:lnTo>
                <a:lnTo>
                  <a:pt x="162627" y="75769"/>
                </a:lnTo>
                <a:lnTo>
                  <a:pt x="169707" y="60828"/>
                </a:lnTo>
                <a:lnTo>
                  <a:pt x="170675" y="55398"/>
                </a:lnTo>
                <a:lnTo>
                  <a:pt x="171105" y="48752"/>
                </a:lnTo>
                <a:lnTo>
                  <a:pt x="171297" y="41564"/>
                </a:lnTo>
                <a:lnTo>
                  <a:pt x="171404" y="30378"/>
                </a:lnTo>
                <a:lnTo>
                  <a:pt x="170149" y="27872"/>
                </a:lnTo>
                <a:lnTo>
                  <a:pt x="168043" y="26202"/>
                </a:lnTo>
                <a:lnTo>
                  <a:pt x="165369" y="25088"/>
                </a:lnTo>
                <a:lnTo>
                  <a:pt x="162315" y="24345"/>
                </a:lnTo>
                <a:lnTo>
                  <a:pt x="159010" y="23850"/>
                </a:lnTo>
                <a:lnTo>
                  <a:pt x="155537" y="23520"/>
                </a:lnTo>
                <a:lnTo>
                  <a:pt x="151951" y="22030"/>
                </a:lnTo>
                <a:lnTo>
                  <a:pt x="148290" y="19767"/>
                </a:lnTo>
                <a:lnTo>
                  <a:pt x="144580" y="16989"/>
                </a:lnTo>
                <a:lnTo>
                  <a:pt x="140837" y="15136"/>
                </a:lnTo>
                <a:lnTo>
                  <a:pt x="137071" y="13901"/>
                </a:lnTo>
                <a:lnTo>
                  <a:pt x="133290" y="13077"/>
                </a:lnTo>
                <a:lnTo>
                  <a:pt x="126960" y="12528"/>
                </a:lnTo>
                <a:lnTo>
                  <a:pt x="118930" y="12162"/>
                </a:lnTo>
                <a:lnTo>
                  <a:pt x="96870" y="11575"/>
                </a:lnTo>
                <a:lnTo>
                  <a:pt x="66166" y="11443"/>
                </a:lnTo>
                <a:lnTo>
                  <a:pt x="61891" y="10169"/>
                </a:lnTo>
                <a:lnTo>
                  <a:pt x="57770" y="8049"/>
                </a:lnTo>
                <a:lnTo>
                  <a:pt x="53753" y="5366"/>
                </a:lnTo>
                <a:lnTo>
                  <a:pt x="48535" y="3578"/>
                </a:lnTo>
                <a:lnTo>
                  <a:pt x="42517" y="2385"/>
                </a:lnTo>
                <a:lnTo>
                  <a:pt x="35964" y="1590"/>
                </a:lnTo>
                <a:lnTo>
                  <a:pt x="30326" y="1060"/>
                </a:lnTo>
                <a:lnTo>
                  <a:pt x="25297" y="707"/>
                </a:lnTo>
                <a:lnTo>
                  <a:pt x="20675" y="472"/>
                </a:lnTo>
                <a:lnTo>
                  <a:pt x="12152" y="21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concurrent line?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Concurrent lines are two or more lines that intersect </a:t>
            </a:r>
            <a:r>
              <a:rPr lang="en-US" dirty="0" smtClean="0"/>
              <a:t>in one </a:t>
            </a:r>
            <a:r>
              <a:rPr lang="en-US" dirty="0" smtClean="0"/>
              <a:t>point.</a:t>
            </a:r>
            <a:endParaRPr lang="en-US" dirty="0"/>
          </a:p>
        </p:txBody>
      </p:sp>
      <p:sp>
        <p:nvSpPr>
          <p:cNvPr id="4" name="SMARTPenAnnotation62"/>
          <p:cNvSpPr/>
          <p:nvPr/>
        </p:nvSpPr>
        <p:spPr>
          <a:xfrm>
            <a:off x="4446270" y="3188969"/>
            <a:ext cx="3451860" cy="1611632"/>
          </a:xfrm>
          <a:custGeom>
            <a:avLst/>
            <a:gdLst/>
            <a:ahLst/>
            <a:cxnLst/>
            <a:rect l="0" t="0" r="0" b="0"/>
            <a:pathLst>
              <a:path w="3451860" h="1611632">
                <a:moveTo>
                  <a:pt x="0" y="1611631"/>
                </a:moveTo>
                <a:lnTo>
                  <a:pt x="22035" y="1590864"/>
                </a:lnTo>
                <a:lnTo>
                  <a:pt x="82112" y="1545427"/>
                </a:lnTo>
                <a:lnTo>
                  <a:pt x="133860" y="1511087"/>
                </a:lnTo>
                <a:lnTo>
                  <a:pt x="210689" y="1465846"/>
                </a:lnTo>
                <a:lnTo>
                  <a:pt x="274516" y="1430852"/>
                </a:lnTo>
                <a:lnTo>
                  <a:pt x="347614" y="1390426"/>
                </a:lnTo>
                <a:lnTo>
                  <a:pt x="423037" y="1352202"/>
                </a:lnTo>
                <a:lnTo>
                  <a:pt x="504227" y="1307433"/>
                </a:lnTo>
                <a:lnTo>
                  <a:pt x="588820" y="1263265"/>
                </a:lnTo>
                <a:lnTo>
                  <a:pt x="682042" y="1216734"/>
                </a:lnTo>
                <a:lnTo>
                  <a:pt x="753266" y="1175431"/>
                </a:lnTo>
                <a:lnTo>
                  <a:pt x="822630" y="1137793"/>
                </a:lnTo>
                <a:lnTo>
                  <a:pt x="915148" y="1093621"/>
                </a:lnTo>
                <a:lnTo>
                  <a:pt x="993473" y="1053744"/>
                </a:lnTo>
                <a:lnTo>
                  <a:pt x="1086277" y="1008604"/>
                </a:lnTo>
                <a:lnTo>
                  <a:pt x="1138110" y="978705"/>
                </a:lnTo>
                <a:lnTo>
                  <a:pt x="1264440" y="914617"/>
                </a:lnTo>
                <a:lnTo>
                  <a:pt x="1426843" y="835757"/>
                </a:lnTo>
                <a:lnTo>
                  <a:pt x="1711223" y="702882"/>
                </a:lnTo>
                <a:lnTo>
                  <a:pt x="1781200" y="667146"/>
                </a:lnTo>
                <a:lnTo>
                  <a:pt x="1873963" y="621853"/>
                </a:lnTo>
                <a:lnTo>
                  <a:pt x="1965795" y="580916"/>
                </a:lnTo>
                <a:lnTo>
                  <a:pt x="2057350" y="540000"/>
                </a:lnTo>
                <a:lnTo>
                  <a:pt x="2148825" y="503747"/>
                </a:lnTo>
                <a:lnTo>
                  <a:pt x="2228843" y="471538"/>
                </a:lnTo>
                <a:lnTo>
                  <a:pt x="2503749" y="354070"/>
                </a:lnTo>
                <a:lnTo>
                  <a:pt x="2598677" y="318232"/>
                </a:lnTo>
                <a:lnTo>
                  <a:pt x="2694208" y="283676"/>
                </a:lnTo>
                <a:lnTo>
                  <a:pt x="2796699" y="244073"/>
                </a:lnTo>
                <a:lnTo>
                  <a:pt x="3093298" y="133908"/>
                </a:lnTo>
                <a:lnTo>
                  <a:pt x="3173965" y="106505"/>
                </a:lnTo>
                <a:lnTo>
                  <a:pt x="3250881" y="80356"/>
                </a:lnTo>
                <a:lnTo>
                  <a:pt x="3391715" y="25368"/>
                </a:lnTo>
                <a:lnTo>
                  <a:pt x="34518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3"/>
          <p:cNvSpPr/>
          <p:nvPr/>
        </p:nvSpPr>
        <p:spPr>
          <a:xfrm>
            <a:off x="5897879" y="2777489"/>
            <a:ext cx="857252" cy="3383281"/>
          </a:xfrm>
          <a:custGeom>
            <a:avLst/>
            <a:gdLst/>
            <a:ahLst/>
            <a:cxnLst/>
            <a:rect l="0" t="0" r="0" b="0"/>
            <a:pathLst>
              <a:path w="857252" h="3383281">
                <a:moveTo>
                  <a:pt x="0" y="3383280"/>
                </a:moveTo>
                <a:lnTo>
                  <a:pt x="1271" y="3326038"/>
                </a:lnTo>
                <a:lnTo>
                  <a:pt x="14111" y="3247899"/>
                </a:lnTo>
                <a:lnTo>
                  <a:pt x="20242" y="3225321"/>
                </a:lnTo>
                <a:lnTo>
                  <a:pt x="34526" y="3135003"/>
                </a:lnTo>
                <a:lnTo>
                  <a:pt x="52102" y="3024995"/>
                </a:lnTo>
                <a:lnTo>
                  <a:pt x="54906" y="2986976"/>
                </a:lnTo>
                <a:lnTo>
                  <a:pt x="81543" y="2601936"/>
                </a:lnTo>
                <a:lnTo>
                  <a:pt x="92545" y="2476792"/>
                </a:lnTo>
                <a:lnTo>
                  <a:pt x="108441" y="2340740"/>
                </a:lnTo>
                <a:lnTo>
                  <a:pt x="143623" y="2062146"/>
                </a:lnTo>
                <a:lnTo>
                  <a:pt x="159506" y="1962566"/>
                </a:lnTo>
                <a:lnTo>
                  <a:pt x="173762" y="1885712"/>
                </a:lnTo>
                <a:lnTo>
                  <a:pt x="190198" y="1791194"/>
                </a:lnTo>
                <a:lnTo>
                  <a:pt x="203489" y="1729960"/>
                </a:lnTo>
                <a:lnTo>
                  <a:pt x="309129" y="1281831"/>
                </a:lnTo>
                <a:lnTo>
                  <a:pt x="330546" y="1207615"/>
                </a:lnTo>
                <a:lnTo>
                  <a:pt x="354984" y="1130196"/>
                </a:lnTo>
                <a:lnTo>
                  <a:pt x="402881" y="988720"/>
                </a:lnTo>
                <a:lnTo>
                  <a:pt x="449996" y="859092"/>
                </a:lnTo>
                <a:lnTo>
                  <a:pt x="471355" y="794146"/>
                </a:lnTo>
                <a:lnTo>
                  <a:pt x="488227" y="749141"/>
                </a:lnTo>
                <a:lnTo>
                  <a:pt x="534067" y="634789"/>
                </a:lnTo>
                <a:lnTo>
                  <a:pt x="571373" y="547558"/>
                </a:lnTo>
                <a:lnTo>
                  <a:pt x="600654" y="483389"/>
                </a:lnTo>
                <a:lnTo>
                  <a:pt x="686535" y="301664"/>
                </a:lnTo>
                <a:lnTo>
                  <a:pt x="707881" y="259530"/>
                </a:lnTo>
                <a:lnTo>
                  <a:pt x="728461" y="221280"/>
                </a:lnTo>
                <a:lnTo>
                  <a:pt x="748530" y="185620"/>
                </a:lnTo>
                <a:lnTo>
                  <a:pt x="784377" y="118905"/>
                </a:lnTo>
                <a:lnTo>
                  <a:pt x="801049" y="86890"/>
                </a:lnTo>
                <a:lnTo>
                  <a:pt x="822958" y="47931"/>
                </a:lnTo>
                <a:lnTo>
                  <a:pt x="842433" y="18859"/>
                </a:lnTo>
                <a:lnTo>
                  <a:pt x="85725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4"/>
          <p:cNvSpPr/>
          <p:nvPr/>
        </p:nvSpPr>
        <p:spPr>
          <a:xfrm>
            <a:off x="5623559" y="3280409"/>
            <a:ext cx="2057401" cy="1805942"/>
          </a:xfrm>
          <a:custGeom>
            <a:avLst/>
            <a:gdLst/>
            <a:ahLst/>
            <a:cxnLst/>
            <a:rect l="0" t="0" r="0" b="0"/>
            <a:pathLst>
              <a:path w="2057401" h="1805942">
                <a:moveTo>
                  <a:pt x="0" y="0"/>
                </a:moveTo>
                <a:lnTo>
                  <a:pt x="16981" y="9126"/>
                </a:lnTo>
                <a:lnTo>
                  <a:pt x="73072" y="55616"/>
                </a:lnTo>
                <a:lnTo>
                  <a:pt x="207520" y="185918"/>
                </a:lnTo>
                <a:lnTo>
                  <a:pt x="274214" y="239786"/>
                </a:lnTo>
                <a:lnTo>
                  <a:pt x="331362" y="277675"/>
                </a:lnTo>
                <a:lnTo>
                  <a:pt x="348779" y="287665"/>
                </a:lnTo>
                <a:lnTo>
                  <a:pt x="361600" y="299725"/>
                </a:lnTo>
                <a:lnTo>
                  <a:pt x="377881" y="317361"/>
                </a:lnTo>
                <a:lnTo>
                  <a:pt x="429889" y="364261"/>
                </a:lnTo>
                <a:lnTo>
                  <a:pt x="494828" y="425853"/>
                </a:lnTo>
                <a:lnTo>
                  <a:pt x="681254" y="594525"/>
                </a:lnTo>
                <a:lnTo>
                  <a:pt x="720187" y="630840"/>
                </a:lnTo>
                <a:lnTo>
                  <a:pt x="773050" y="675767"/>
                </a:lnTo>
                <a:lnTo>
                  <a:pt x="828718" y="723251"/>
                </a:lnTo>
                <a:lnTo>
                  <a:pt x="875608" y="770134"/>
                </a:lnTo>
                <a:lnTo>
                  <a:pt x="925766" y="814646"/>
                </a:lnTo>
                <a:lnTo>
                  <a:pt x="1030658" y="916029"/>
                </a:lnTo>
                <a:lnTo>
                  <a:pt x="1087990" y="968041"/>
                </a:lnTo>
                <a:lnTo>
                  <a:pt x="1138871" y="1019097"/>
                </a:lnTo>
                <a:lnTo>
                  <a:pt x="1200197" y="1084275"/>
                </a:lnTo>
                <a:lnTo>
                  <a:pt x="1255052" y="1140432"/>
                </a:lnTo>
                <a:lnTo>
                  <a:pt x="1306255" y="1188425"/>
                </a:lnTo>
                <a:lnTo>
                  <a:pt x="1370497" y="1248279"/>
                </a:lnTo>
                <a:lnTo>
                  <a:pt x="1487151" y="1361883"/>
                </a:lnTo>
                <a:lnTo>
                  <a:pt x="1550165" y="1415401"/>
                </a:lnTo>
                <a:lnTo>
                  <a:pt x="1611531" y="1466048"/>
                </a:lnTo>
                <a:lnTo>
                  <a:pt x="1667481" y="1516425"/>
                </a:lnTo>
                <a:lnTo>
                  <a:pt x="1715193" y="1556617"/>
                </a:lnTo>
                <a:lnTo>
                  <a:pt x="1786954" y="1612405"/>
                </a:lnTo>
                <a:lnTo>
                  <a:pt x="1847910" y="1663289"/>
                </a:lnTo>
                <a:lnTo>
                  <a:pt x="1908316" y="1706157"/>
                </a:lnTo>
                <a:lnTo>
                  <a:pt x="1961206" y="1740604"/>
                </a:lnTo>
                <a:lnTo>
                  <a:pt x="2023069" y="1781358"/>
                </a:lnTo>
                <a:lnTo>
                  <a:pt x="2037062" y="1788665"/>
                </a:lnTo>
                <a:lnTo>
                  <a:pt x="2042572" y="1790614"/>
                </a:lnTo>
                <a:lnTo>
                  <a:pt x="2057400" y="18059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5"/>
          <p:cNvSpPr/>
          <p:nvPr/>
        </p:nvSpPr>
        <p:spPr>
          <a:xfrm>
            <a:off x="6206489" y="3795481"/>
            <a:ext cx="109104" cy="113505"/>
          </a:xfrm>
          <a:custGeom>
            <a:avLst/>
            <a:gdLst/>
            <a:ahLst/>
            <a:cxnLst/>
            <a:rect l="0" t="0" r="0" b="0"/>
            <a:pathLst>
              <a:path w="109104" h="113505">
                <a:moveTo>
                  <a:pt x="57150" y="67858"/>
                </a:moveTo>
                <a:lnTo>
                  <a:pt x="47309" y="48176"/>
                </a:lnTo>
                <a:lnTo>
                  <a:pt x="45510" y="47117"/>
                </a:lnTo>
                <a:lnTo>
                  <a:pt x="43040" y="46411"/>
                </a:lnTo>
                <a:lnTo>
                  <a:pt x="40123" y="45940"/>
                </a:lnTo>
                <a:lnTo>
                  <a:pt x="38179" y="46896"/>
                </a:lnTo>
                <a:lnTo>
                  <a:pt x="36883" y="48804"/>
                </a:lnTo>
                <a:lnTo>
                  <a:pt x="36019" y="51345"/>
                </a:lnTo>
                <a:lnTo>
                  <a:pt x="35443" y="55580"/>
                </a:lnTo>
                <a:lnTo>
                  <a:pt x="35059" y="60942"/>
                </a:lnTo>
                <a:lnTo>
                  <a:pt x="34802" y="67058"/>
                </a:lnTo>
                <a:lnTo>
                  <a:pt x="35902" y="73675"/>
                </a:lnTo>
                <a:lnTo>
                  <a:pt x="37905" y="80626"/>
                </a:lnTo>
                <a:lnTo>
                  <a:pt x="40511" y="87800"/>
                </a:lnTo>
                <a:lnTo>
                  <a:pt x="43517" y="93853"/>
                </a:lnTo>
                <a:lnTo>
                  <a:pt x="46791" y="99158"/>
                </a:lnTo>
                <a:lnTo>
                  <a:pt x="55104" y="110730"/>
                </a:lnTo>
                <a:lnTo>
                  <a:pt x="57056" y="111680"/>
                </a:lnTo>
                <a:lnTo>
                  <a:pt x="59628" y="112313"/>
                </a:lnTo>
                <a:lnTo>
                  <a:pt x="62612" y="112735"/>
                </a:lnTo>
                <a:lnTo>
                  <a:pt x="65871" y="113016"/>
                </a:lnTo>
                <a:lnTo>
                  <a:pt x="69314" y="113204"/>
                </a:lnTo>
                <a:lnTo>
                  <a:pt x="76527" y="113412"/>
                </a:lnTo>
                <a:lnTo>
                  <a:pt x="83965" y="113504"/>
                </a:lnTo>
                <a:lnTo>
                  <a:pt x="86457" y="112259"/>
                </a:lnTo>
                <a:lnTo>
                  <a:pt x="88118" y="110159"/>
                </a:lnTo>
                <a:lnTo>
                  <a:pt x="89226" y="107489"/>
                </a:lnTo>
                <a:lnTo>
                  <a:pt x="91234" y="104439"/>
                </a:lnTo>
                <a:lnTo>
                  <a:pt x="93843" y="101135"/>
                </a:lnTo>
                <a:lnTo>
                  <a:pt x="96852" y="97663"/>
                </a:lnTo>
                <a:lnTo>
                  <a:pt x="98858" y="94078"/>
                </a:lnTo>
                <a:lnTo>
                  <a:pt x="100196" y="90418"/>
                </a:lnTo>
                <a:lnTo>
                  <a:pt x="108410" y="57216"/>
                </a:lnTo>
                <a:lnTo>
                  <a:pt x="109103" y="49333"/>
                </a:lnTo>
                <a:lnTo>
                  <a:pt x="108296" y="44078"/>
                </a:lnTo>
                <a:lnTo>
                  <a:pt x="93347" y="14501"/>
                </a:lnTo>
                <a:lnTo>
                  <a:pt x="91441" y="13237"/>
                </a:lnTo>
                <a:lnTo>
                  <a:pt x="88901" y="12394"/>
                </a:lnTo>
                <a:lnTo>
                  <a:pt x="85938" y="11832"/>
                </a:lnTo>
                <a:lnTo>
                  <a:pt x="82692" y="12728"/>
                </a:lnTo>
                <a:lnTo>
                  <a:pt x="79258" y="14594"/>
                </a:lnTo>
                <a:lnTo>
                  <a:pt x="75699" y="17109"/>
                </a:lnTo>
                <a:lnTo>
                  <a:pt x="73326" y="20056"/>
                </a:lnTo>
                <a:lnTo>
                  <a:pt x="71744" y="23290"/>
                </a:lnTo>
                <a:lnTo>
                  <a:pt x="70689" y="26716"/>
                </a:lnTo>
                <a:lnTo>
                  <a:pt x="66176" y="31540"/>
                </a:lnTo>
                <a:lnTo>
                  <a:pt x="59358" y="37296"/>
                </a:lnTo>
                <a:lnTo>
                  <a:pt x="51002" y="43674"/>
                </a:lnTo>
                <a:lnTo>
                  <a:pt x="45432" y="49195"/>
                </a:lnTo>
                <a:lnTo>
                  <a:pt x="41718" y="54146"/>
                </a:lnTo>
                <a:lnTo>
                  <a:pt x="39242" y="58717"/>
                </a:lnTo>
                <a:lnTo>
                  <a:pt x="37592" y="64304"/>
                </a:lnTo>
                <a:lnTo>
                  <a:pt x="36491" y="70569"/>
                </a:lnTo>
                <a:lnTo>
                  <a:pt x="35757" y="77286"/>
                </a:lnTo>
                <a:lnTo>
                  <a:pt x="35269" y="84303"/>
                </a:lnTo>
                <a:lnTo>
                  <a:pt x="34943" y="91522"/>
                </a:lnTo>
                <a:lnTo>
                  <a:pt x="34725" y="98874"/>
                </a:lnTo>
                <a:lnTo>
                  <a:pt x="35850" y="103775"/>
                </a:lnTo>
                <a:lnTo>
                  <a:pt x="37871" y="107043"/>
                </a:lnTo>
                <a:lnTo>
                  <a:pt x="40487" y="109221"/>
                </a:lnTo>
                <a:lnTo>
                  <a:pt x="43501" y="110674"/>
                </a:lnTo>
                <a:lnTo>
                  <a:pt x="46782" y="111642"/>
                </a:lnTo>
                <a:lnTo>
                  <a:pt x="55102" y="113196"/>
                </a:lnTo>
                <a:lnTo>
                  <a:pt x="57055" y="112053"/>
                </a:lnTo>
                <a:lnTo>
                  <a:pt x="59627" y="110022"/>
                </a:lnTo>
                <a:lnTo>
                  <a:pt x="62612" y="107397"/>
                </a:lnTo>
                <a:lnTo>
                  <a:pt x="65871" y="104378"/>
                </a:lnTo>
                <a:lnTo>
                  <a:pt x="72879" y="97636"/>
                </a:lnTo>
                <a:lnTo>
                  <a:pt x="75257" y="94060"/>
                </a:lnTo>
                <a:lnTo>
                  <a:pt x="76841" y="90406"/>
                </a:lnTo>
                <a:lnTo>
                  <a:pt x="77897" y="86701"/>
                </a:lnTo>
                <a:lnTo>
                  <a:pt x="78602" y="77879"/>
                </a:lnTo>
                <a:lnTo>
                  <a:pt x="79071" y="65649"/>
                </a:lnTo>
                <a:lnTo>
                  <a:pt x="79825" y="24666"/>
                </a:lnTo>
                <a:lnTo>
                  <a:pt x="78616" y="21283"/>
                </a:lnTo>
                <a:lnTo>
                  <a:pt x="76541" y="20298"/>
                </a:lnTo>
                <a:lnTo>
                  <a:pt x="73888" y="20912"/>
                </a:lnTo>
                <a:lnTo>
                  <a:pt x="70848" y="21320"/>
                </a:lnTo>
                <a:lnTo>
                  <a:pt x="67553" y="21593"/>
                </a:lnTo>
                <a:lnTo>
                  <a:pt x="64086" y="21775"/>
                </a:lnTo>
                <a:lnTo>
                  <a:pt x="61774" y="23166"/>
                </a:lnTo>
                <a:lnTo>
                  <a:pt x="60233" y="25364"/>
                </a:lnTo>
                <a:lnTo>
                  <a:pt x="59205" y="28099"/>
                </a:lnTo>
                <a:lnTo>
                  <a:pt x="57250" y="31192"/>
                </a:lnTo>
                <a:lnTo>
                  <a:pt x="54677" y="34524"/>
                </a:lnTo>
                <a:lnTo>
                  <a:pt x="51691" y="38016"/>
                </a:lnTo>
                <a:lnTo>
                  <a:pt x="49701" y="42883"/>
                </a:lnTo>
                <a:lnTo>
                  <a:pt x="48374" y="48668"/>
                </a:lnTo>
                <a:lnTo>
                  <a:pt x="47490" y="55065"/>
                </a:lnTo>
                <a:lnTo>
                  <a:pt x="46900" y="63140"/>
                </a:lnTo>
                <a:lnTo>
                  <a:pt x="46507" y="72333"/>
                </a:lnTo>
                <a:lnTo>
                  <a:pt x="46244" y="82271"/>
                </a:lnTo>
                <a:lnTo>
                  <a:pt x="48610" y="87627"/>
                </a:lnTo>
                <a:lnTo>
                  <a:pt x="52727" y="89927"/>
                </a:lnTo>
                <a:lnTo>
                  <a:pt x="65449" y="90562"/>
                </a:lnTo>
                <a:lnTo>
                  <a:pt x="67763" y="89345"/>
                </a:lnTo>
                <a:lnTo>
                  <a:pt x="70576" y="87263"/>
                </a:lnTo>
                <a:lnTo>
                  <a:pt x="73721" y="84605"/>
                </a:lnTo>
                <a:lnTo>
                  <a:pt x="77087" y="81562"/>
                </a:lnTo>
                <a:lnTo>
                  <a:pt x="84215" y="74796"/>
                </a:lnTo>
                <a:lnTo>
                  <a:pt x="86623" y="69943"/>
                </a:lnTo>
                <a:lnTo>
                  <a:pt x="88229" y="64168"/>
                </a:lnTo>
                <a:lnTo>
                  <a:pt x="89299" y="57778"/>
                </a:lnTo>
                <a:lnTo>
                  <a:pt x="90013" y="50979"/>
                </a:lnTo>
                <a:lnTo>
                  <a:pt x="90489" y="43905"/>
                </a:lnTo>
                <a:lnTo>
                  <a:pt x="91018" y="30542"/>
                </a:lnTo>
                <a:lnTo>
                  <a:pt x="91316" y="15880"/>
                </a:lnTo>
                <a:lnTo>
                  <a:pt x="91385" y="7503"/>
                </a:lnTo>
                <a:lnTo>
                  <a:pt x="90134" y="4762"/>
                </a:lnTo>
                <a:lnTo>
                  <a:pt x="88029" y="2934"/>
                </a:lnTo>
                <a:lnTo>
                  <a:pt x="85356" y="1715"/>
                </a:lnTo>
                <a:lnTo>
                  <a:pt x="82304" y="903"/>
                </a:lnTo>
                <a:lnTo>
                  <a:pt x="79000" y="362"/>
                </a:lnTo>
                <a:lnTo>
                  <a:pt x="75527" y="0"/>
                </a:lnTo>
                <a:lnTo>
                  <a:pt x="70671" y="1030"/>
                </a:lnTo>
                <a:lnTo>
                  <a:pt x="64894" y="2986"/>
                </a:lnTo>
                <a:lnTo>
                  <a:pt x="58503" y="5560"/>
                </a:lnTo>
                <a:lnTo>
                  <a:pt x="50432" y="9816"/>
                </a:lnTo>
                <a:lnTo>
                  <a:pt x="41242" y="15194"/>
                </a:lnTo>
                <a:lnTo>
                  <a:pt x="31305" y="21319"/>
                </a:lnTo>
                <a:lnTo>
                  <a:pt x="23410" y="26672"/>
                </a:lnTo>
                <a:lnTo>
                  <a:pt x="16877" y="31511"/>
                </a:lnTo>
                <a:lnTo>
                  <a:pt x="11251" y="36007"/>
                </a:lnTo>
                <a:lnTo>
                  <a:pt x="7501" y="40274"/>
                </a:lnTo>
                <a:lnTo>
                  <a:pt x="5001" y="44389"/>
                </a:lnTo>
                <a:lnTo>
                  <a:pt x="0" y="678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medians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572000"/>
          </a:xfrm>
        </p:spPr>
        <p:txBody>
          <a:bodyPr/>
          <a:lstStyle/>
          <a:p>
            <a:r>
              <a:rPr lang="en-US" dirty="0" smtClean="0"/>
              <a:t>The medians are concurrent at a point called the </a:t>
            </a:r>
            <a:r>
              <a:rPr lang="en-US" dirty="0" err="1" smtClean="0"/>
              <a:t>centroid</a:t>
            </a:r>
            <a:r>
              <a:rPr lang="en-US" dirty="0" smtClean="0"/>
              <a:t>. The length of the </a:t>
            </a:r>
            <a:r>
              <a:rPr lang="en-US" dirty="0" smtClean="0"/>
              <a:t>segment from </a:t>
            </a:r>
            <a:r>
              <a:rPr lang="en-US" dirty="0" smtClean="0"/>
              <a:t>a vertex to the </a:t>
            </a:r>
            <a:r>
              <a:rPr lang="en-US" dirty="0" err="1" smtClean="0"/>
              <a:t>centroid</a:t>
            </a:r>
            <a:r>
              <a:rPr lang="en-US" dirty="0" smtClean="0"/>
              <a:t> is always 2 /</a:t>
            </a:r>
            <a:r>
              <a:rPr lang="en-US" dirty="0" smtClean="0"/>
              <a:t>3 </a:t>
            </a:r>
            <a:r>
              <a:rPr lang="en-US" dirty="0" smtClean="0"/>
              <a:t>the length of the entire median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>
            <a:off x="5715000" y="1752600"/>
            <a:ext cx="2895600" cy="3962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2"/>
          <p:cNvSpPr/>
          <p:nvPr/>
        </p:nvSpPr>
        <p:spPr>
          <a:xfrm>
            <a:off x="7182988" y="5680907"/>
            <a:ext cx="52201" cy="77585"/>
          </a:xfrm>
          <a:custGeom>
            <a:avLst/>
            <a:gdLst/>
            <a:ahLst/>
            <a:cxnLst/>
            <a:rect l="0" t="0" r="0" b="0"/>
            <a:pathLst>
              <a:path w="52201" h="77585">
                <a:moveTo>
                  <a:pt x="29342" y="56952"/>
                </a:moveTo>
                <a:lnTo>
                  <a:pt x="45250" y="41044"/>
                </a:lnTo>
                <a:lnTo>
                  <a:pt x="47568" y="37456"/>
                </a:lnTo>
                <a:lnTo>
                  <a:pt x="49113" y="33795"/>
                </a:lnTo>
                <a:lnTo>
                  <a:pt x="50142" y="30085"/>
                </a:lnTo>
                <a:lnTo>
                  <a:pt x="50829" y="26340"/>
                </a:lnTo>
                <a:lnTo>
                  <a:pt x="51286" y="22575"/>
                </a:lnTo>
                <a:lnTo>
                  <a:pt x="51591" y="18794"/>
                </a:lnTo>
                <a:lnTo>
                  <a:pt x="51795" y="15003"/>
                </a:lnTo>
                <a:lnTo>
                  <a:pt x="52021" y="7405"/>
                </a:lnTo>
                <a:lnTo>
                  <a:pt x="50811" y="4871"/>
                </a:lnTo>
                <a:lnTo>
                  <a:pt x="48735" y="3181"/>
                </a:lnTo>
                <a:lnTo>
                  <a:pt x="46080" y="2055"/>
                </a:lnTo>
                <a:lnTo>
                  <a:pt x="43041" y="1304"/>
                </a:lnTo>
                <a:lnTo>
                  <a:pt x="39744" y="803"/>
                </a:lnTo>
                <a:lnTo>
                  <a:pt x="31396" y="0"/>
                </a:lnTo>
                <a:lnTo>
                  <a:pt x="29441" y="1204"/>
                </a:lnTo>
                <a:lnTo>
                  <a:pt x="26868" y="3277"/>
                </a:lnTo>
                <a:lnTo>
                  <a:pt x="23882" y="5929"/>
                </a:lnTo>
                <a:lnTo>
                  <a:pt x="21892" y="8967"/>
                </a:lnTo>
                <a:lnTo>
                  <a:pt x="20566" y="12262"/>
                </a:lnTo>
                <a:lnTo>
                  <a:pt x="19680" y="15729"/>
                </a:lnTo>
                <a:lnTo>
                  <a:pt x="20361" y="20580"/>
                </a:lnTo>
                <a:lnTo>
                  <a:pt x="22085" y="26354"/>
                </a:lnTo>
                <a:lnTo>
                  <a:pt x="27909" y="41736"/>
                </a:lnTo>
                <a:lnTo>
                  <a:pt x="28386" y="44268"/>
                </a:lnTo>
                <a:lnTo>
                  <a:pt x="28705" y="47226"/>
                </a:lnTo>
                <a:lnTo>
                  <a:pt x="28916" y="50469"/>
                </a:lnTo>
                <a:lnTo>
                  <a:pt x="29058" y="53900"/>
                </a:lnTo>
                <a:lnTo>
                  <a:pt x="29216" y="61099"/>
                </a:lnTo>
                <a:lnTo>
                  <a:pt x="30528" y="64797"/>
                </a:lnTo>
                <a:lnTo>
                  <a:pt x="32673" y="68532"/>
                </a:lnTo>
                <a:lnTo>
                  <a:pt x="35372" y="72292"/>
                </a:lnTo>
                <a:lnTo>
                  <a:pt x="38442" y="74799"/>
                </a:lnTo>
                <a:lnTo>
                  <a:pt x="41759" y="76470"/>
                </a:lnTo>
                <a:lnTo>
                  <a:pt x="45239" y="77584"/>
                </a:lnTo>
                <a:lnTo>
                  <a:pt x="47560" y="77057"/>
                </a:lnTo>
                <a:lnTo>
                  <a:pt x="49107" y="75435"/>
                </a:lnTo>
                <a:lnTo>
                  <a:pt x="50138" y="73084"/>
                </a:lnTo>
                <a:lnTo>
                  <a:pt x="50827" y="70247"/>
                </a:lnTo>
                <a:lnTo>
                  <a:pt x="51285" y="67085"/>
                </a:lnTo>
                <a:lnTo>
                  <a:pt x="51590" y="63708"/>
                </a:lnTo>
                <a:lnTo>
                  <a:pt x="51794" y="60186"/>
                </a:lnTo>
                <a:lnTo>
                  <a:pt x="52021" y="52887"/>
                </a:lnTo>
                <a:lnTo>
                  <a:pt x="50811" y="47892"/>
                </a:lnTo>
                <a:lnTo>
                  <a:pt x="48734" y="42022"/>
                </a:lnTo>
                <a:lnTo>
                  <a:pt x="46080" y="35568"/>
                </a:lnTo>
                <a:lnTo>
                  <a:pt x="43041" y="29997"/>
                </a:lnTo>
                <a:lnTo>
                  <a:pt x="39744" y="25012"/>
                </a:lnTo>
                <a:lnTo>
                  <a:pt x="36276" y="20419"/>
                </a:lnTo>
                <a:lnTo>
                  <a:pt x="32695" y="17357"/>
                </a:lnTo>
                <a:lnTo>
                  <a:pt x="29037" y="15315"/>
                </a:lnTo>
                <a:lnTo>
                  <a:pt x="20109" y="12039"/>
                </a:lnTo>
                <a:lnTo>
                  <a:pt x="18107" y="13040"/>
                </a:lnTo>
                <a:lnTo>
                  <a:pt x="15502" y="14978"/>
                </a:lnTo>
                <a:lnTo>
                  <a:pt x="8263" y="21144"/>
                </a:lnTo>
                <a:lnTo>
                  <a:pt x="7669" y="24190"/>
                </a:lnTo>
                <a:lnTo>
                  <a:pt x="7273" y="28761"/>
                </a:lnTo>
                <a:lnTo>
                  <a:pt x="7010" y="34348"/>
                </a:lnTo>
                <a:lnTo>
                  <a:pt x="8104" y="39343"/>
                </a:lnTo>
                <a:lnTo>
                  <a:pt x="10103" y="43943"/>
                </a:lnTo>
                <a:lnTo>
                  <a:pt x="12706" y="48279"/>
                </a:lnTo>
                <a:lnTo>
                  <a:pt x="15711" y="52441"/>
                </a:lnTo>
                <a:lnTo>
                  <a:pt x="18984" y="56485"/>
                </a:lnTo>
                <a:lnTo>
                  <a:pt x="22437" y="60450"/>
                </a:lnTo>
                <a:lnTo>
                  <a:pt x="26008" y="63094"/>
                </a:lnTo>
                <a:lnTo>
                  <a:pt x="29660" y="64857"/>
                </a:lnTo>
                <a:lnTo>
                  <a:pt x="33363" y="66032"/>
                </a:lnTo>
                <a:lnTo>
                  <a:pt x="37103" y="66815"/>
                </a:lnTo>
                <a:lnTo>
                  <a:pt x="40866" y="67338"/>
                </a:lnTo>
                <a:lnTo>
                  <a:pt x="44644" y="67686"/>
                </a:lnTo>
                <a:lnTo>
                  <a:pt x="47163" y="66648"/>
                </a:lnTo>
                <a:lnTo>
                  <a:pt x="48843" y="64686"/>
                </a:lnTo>
                <a:lnTo>
                  <a:pt x="49963" y="62109"/>
                </a:lnTo>
                <a:lnTo>
                  <a:pt x="50709" y="59120"/>
                </a:lnTo>
                <a:lnTo>
                  <a:pt x="51206" y="55857"/>
                </a:lnTo>
                <a:lnTo>
                  <a:pt x="52006" y="47564"/>
                </a:lnTo>
                <a:lnTo>
                  <a:pt x="52071" y="45614"/>
                </a:lnTo>
                <a:lnTo>
                  <a:pt x="52175" y="33358"/>
                </a:lnTo>
                <a:lnTo>
                  <a:pt x="52200" y="17221"/>
                </a:lnTo>
                <a:lnTo>
                  <a:pt x="50930" y="15225"/>
                </a:lnTo>
                <a:lnTo>
                  <a:pt x="48814" y="13894"/>
                </a:lnTo>
                <a:lnTo>
                  <a:pt x="46134" y="13007"/>
                </a:lnTo>
                <a:lnTo>
                  <a:pt x="43077" y="12415"/>
                </a:lnTo>
                <a:lnTo>
                  <a:pt x="39768" y="12021"/>
                </a:lnTo>
                <a:lnTo>
                  <a:pt x="36293" y="11758"/>
                </a:lnTo>
                <a:lnTo>
                  <a:pt x="32705" y="12853"/>
                </a:lnTo>
                <a:lnTo>
                  <a:pt x="29044" y="14853"/>
                </a:lnTo>
                <a:lnTo>
                  <a:pt x="20111" y="21120"/>
                </a:lnTo>
                <a:lnTo>
                  <a:pt x="18108" y="21634"/>
                </a:lnTo>
                <a:lnTo>
                  <a:pt x="15502" y="21977"/>
                </a:lnTo>
                <a:lnTo>
                  <a:pt x="12496" y="22205"/>
                </a:lnTo>
                <a:lnTo>
                  <a:pt x="10491" y="23628"/>
                </a:lnTo>
                <a:lnTo>
                  <a:pt x="9154" y="25846"/>
                </a:lnTo>
                <a:lnTo>
                  <a:pt x="8263" y="28595"/>
                </a:lnTo>
                <a:lnTo>
                  <a:pt x="7669" y="31697"/>
                </a:lnTo>
                <a:lnTo>
                  <a:pt x="7273" y="35036"/>
                </a:lnTo>
                <a:lnTo>
                  <a:pt x="7010" y="38531"/>
                </a:lnTo>
                <a:lnTo>
                  <a:pt x="5563" y="40861"/>
                </a:lnTo>
                <a:lnTo>
                  <a:pt x="3329" y="42415"/>
                </a:lnTo>
                <a:lnTo>
                  <a:pt x="571" y="43451"/>
                </a:lnTo>
                <a:lnTo>
                  <a:pt x="0" y="44141"/>
                </a:lnTo>
                <a:lnTo>
                  <a:pt x="891" y="44602"/>
                </a:lnTo>
                <a:lnTo>
                  <a:pt x="2755" y="44909"/>
                </a:lnTo>
                <a:lnTo>
                  <a:pt x="3997" y="46383"/>
                </a:lnTo>
                <a:lnTo>
                  <a:pt x="4825" y="48636"/>
                </a:lnTo>
                <a:lnTo>
                  <a:pt x="5991" y="54488"/>
                </a:lnTo>
                <a:lnTo>
                  <a:pt x="6481" y="683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3"/>
          <p:cNvSpPr/>
          <p:nvPr/>
        </p:nvSpPr>
        <p:spPr>
          <a:xfrm>
            <a:off x="7143791" y="5681313"/>
            <a:ext cx="68484" cy="100329"/>
          </a:xfrm>
          <a:custGeom>
            <a:avLst/>
            <a:gdLst/>
            <a:ahLst/>
            <a:cxnLst/>
            <a:rect l="0" t="0" r="0" b="0"/>
            <a:pathLst>
              <a:path w="68484" h="100329">
                <a:moveTo>
                  <a:pt x="11389" y="22256"/>
                </a:moveTo>
                <a:lnTo>
                  <a:pt x="1547" y="22256"/>
                </a:lnTo>
                <a:lnTo>
                  <a:pt x="1017" y="23526"/>
                </a:lnTo>
                <a:lnTo>
                  <a:pt x="665" y="25643"/>
                </a:lnTo>
                <a:lnTo>
                  <a:pt x="429" y="28324"/>
                </a:lnTo>
                <a:lnTo>
                  <a:pt x="168" y="48236"/>
                </a:lnTo>
                <a:lnTo>
                  <a:pt x="0" y="82422"/>
                </a:lnTo>
                <a:lnTo>
                  <a:pt x="1256" y="86496"/>
                </a:lnTo>
                <a:lnTo>
                  <a:pt x="3364" y="90483"/>
                </a:lnTo>
                <a:lnTo>
                  <a:pt x="6038" y="94411"/>
                </a:lnTo>
                <a:lnTo>
                  <a:pt x="9092" y="97029"/>
                </a:lnTo>
                <a:lnTo>
                  <a:pt x="12397" y="98775"/>
                </a:lnTo>
                <a:lnTo>
                  <a:pt x="15871" y="99939"/>
                </a:lnTo>
                <a:lnTo>
                  <a:pt x="18187" y="99445"/>
                </a:lnTo>
                <a:lnTo>
                  <a:pt x="19731" y="97845"/>
                </a:lnTo>
                <a:lnTo>
                  <a:pt x="22209" y="92221"/>
                </a:lnTo>
                <a:lnTo>
                  <a:pt x="23682" y="90489"/>
                </a:lnTo>
                <a:lnTo>
                  <a:pt x="25934" y="88065"/>
                </a:lnTo>
                <a:lnTo>
                  <a:pt x="32606" y="81117"/>
                </a:lnTo>
                <a:lnTo>
                  <a:pt x="34424" y="75467"/>
                </a:lnTo>
                <a:lnTo>
                  <a:pt x="39830" y="55642"/>
                </a:lnTo>
                <a:lnTo>
                  <a:pt x="41779" y="45784"/>
                </a:lnTo>
                <a:lnTo>
                  <a:pt x="43079" y="36671"/>
                </a:lnTo>
                <a:lnTo>
                  <a:pt x="45165" y="15932"/>
                </a:lnTo>
                <a:lnTo>
                  <a:pt x="44066" y="12960"/>
                </a:lnTo>
                <a:lnTo>
                  <a:pt x="42064" y="9709"/>
                </a:lnTo>
                <a:lnTo>
                  <a:pt x="39459" y="6272"/>
                </a:lnTo>
                <a:lnTo>
                  <a:pt x="36452" y="3980"/>
                </a:lnTo>
                <a:lnTo>
                  <a:pt x="33177" y="2452"/>
                </a:lnTo>
                <a:lnTo>
                  <a:pt x="24865" y="0"/>
                </a:lnTo>
                <a:lnTo>
                  <a:pt x="22913" y="1069"/>
                </a:lnTo>
                <a:lnTo>
                  <a:pt x="20341" y="3051"/>
                </a:lnTo>
                <a:lnTo>
                  <a:pt x="13157" y="9291"/>
                </a:lnTo>
                <a:lnTo>
                  <a:pt x="12568" y="11073"/>
                </a:lnTo>
                <a:lnTo>
                  <a:pt x="12175" y="13530"/>
                </a:lnTo>
                <a:lnTo>
                  <a:pt x="11912" y="16439"/>
                </a:lnTo>
                <a:lnTo>
                  <a:pt x="10468" y="19648"/>
                </a:lnTo>
                <a:lnTo>
                  <a:pt x="8236" y="23058"/>
                </a:lnTo>
                <a:lnTo>
                  <a:pt x="5476" y="26600"/>
                </a:lnTo>
                <a:lnTo>
                  <a:pt x="3637" y="31503"/>
                </a:lnTo>
                <a:lnTo>
                  <a:pt x="2410" y="37311"/>
                </a:lnTo>
                <a:lnTo>
                  <a:pt x="1593" y="43722"/>
                </a:lnTo>
                <a:lnTo>
                  <a:pt x="1048" y="49267"/>
                </a:lnTo>
                <a:lnTo>
                  <a:pt x="686" y="54234"/>
                </a:lnTo>
                <a:lnTo>
                  <a:pt x="443" y="58814"/>
                </a:lnTo>
                <a:lnTo>
                  <a:pt x="174" y="70678"/>
                </a:lnTo>
                <a:lnTo>
                  <a:pt x="1" y="86854"/>
                </a:lnTo>
                <a:lnTo>
                  <a:pt x="1257" y="89452"/>
                </a:lnTo>
                <a:lnTo>
                  <a:pt x="3364" y="92453"/>
                </a:lnTo>
                <a:lnTo>
                  <a:pt x="6039" y="95724"/>
                </a:lnTo>
                <a:lnTo>
                  <a:pt x="9092" y="97905"/>
                </a:lnTo>
                <a:lnTo>
                  <a:pt x="12398" y="99358"/>
                </a:lnTo>
                <a:lnTo>
                  <a:pt x="15871" y="100328"/>
                </a:lnTo>
                <a:lnTo>
                  <a:pt x="19457" y="99704"/>
                </a:lnTo>
                <a:lnTo>
                  <a:pt x="23118" y="98018"/>
                </a:lnTo>
                <a:lnTo>
                  <a:pt x="26827" y="95624"/>
                </a:lnTo>
                <a:lnTo>
                  <a:pt x="30571" y="92758"/>
                </a:lnTo>
                <a:lnTo>
                  <a:pt x="34337" y="89578"/>
                </a:lnTo>
                <a:lnTo>
                  <a:pt x="38117" y="86187"/>
                </a:lnTo>
                <a:lnTo>
                  <a:pt x="40638" y="82657"/>
                </a:lnTo>
                <a:lnTo>
                  <a:pt x="42318" y="79033"/>
                </a:lnTo>
                <a:lnTo>
                  <a:pt x="43438" y="75348"/>
                </a:lnTo>
                <a:lnTo>
                  <a:pt x="45455" y="72891"/>
                </a:lnTo>
                <a:lnTo>
                  <a:pt x="48070" y="71253"/>
                </a:lnTo>
                <a:lnTo>
                  <a:pt x="51083" y="70160"/>
                </a:lnTo>
                <a:lnTo>
                  <a:pt x="54361" y="68162"/>
                </a:lnTo>
                <a:lnTo>
                  <a:pt x="57817" y="65561"/>
                </a:lnTo>
                <a:lnTo>
                  <a:pt x="61391" y="62556"/>
                </a:lnTo>
                <a:lnTo>
                  <a:pt x="63774" y="59283"/>
                </a:lnTo>
                <a:lnTo>
                  <a:pt x="65362" y="55830"/>
                </a:lnTo>
                <a:lnTo>
                  <a:pt x="66420" y="52259"/>
                </a:lnTo>
                <a:lnTo>
                  <a:pt x="67126" y="48608"/>
                </a:lnTo>
                <a:lnTo>
                  <a:pt x="67597" y="44904"/>
                </a:lnTo>
                <a:lnTo>
                  <a:pt x="68352" y="35902"/>
                </a:lnTo>
                <a:lnTo>
                  <a:pt x="68414" y="33893"/>
                </a:lnTo>
                <a:lnTo>
                  <a:pt x="68483" y="28275"/>
                </a:lnTo>
                <a:lnTo>
                  <a:pt x="67232" y="24999"/>
                </a:lnTo>
                <a:lnTo>
                  <a:pt x="65127" y="21545"/>
                </a:lnTo>
                <a:lnTo>
                  <a:pt x="62455" y="17972"/>
                </a:lnTo>
                <a:lnTo>
                  <a:pt x="59402" y="15590"/>
                </a:lnTo>
                <a:lnTo>
                  <a:pt x="56098" y="14002"/>
                </a:lnTo>
                <a:lnTo>
                  <a:pt x="52625" y="12944"/>
                </a:lnTo>
                <a:lnTo>
                  <a:pt x="49039" y="13508"/>
                </a:lnTo>
                <a:lnTo>
                  <a:pt x="45379" y="15154"/>
                </a:lnTo>
                <a:lnTo>
                  <a:pt x="36447" y="20854"/>
                </a:lnTo>
                <a:lnTo>
                  <a:pt x="35714" y="23861"/>
                </a:lnTo>
                <a:lnTo>
                  <a:pt x="35226" y="28406"/>
                </a:lnTo>
                <a:lnTo>
                  <a:pt x="34900" y="33976"/>
                </a:lnTo>
                <a:lnTo>
                  <a:pt x="34538" y="43552"/>
                </a:lnTo>
                <a:lnTo>
                  <a:pt x="34442" y="47884"/>
                </a:lnTo>
                <a:lnTo>
                  <a:pt x="35647" y="52041"/>
                </a:lnTo>
                <a:lnTo>
                  <a:pt x="37721" y="56083"/>
                </a:lnTo>
                <a:lnTo>
                  <a:pt x="44107" y="65627"/>
                </a:lnTo>
                <a:lnTo>
                  <a:pt x="45901" y="65140"/>
                </a:lnTo>
                <a:lnTo>
                  <a:pt x="48366" y="63546"/>
                </a:lnTo>
                <a:lnTo>
                  <a:pt x="55381" y="57929"/>
                </a:lnTo>
                <a:lnTo>
                  <a:pt x="57227" y="56198"/>
                </a:lnTo>
                <a:lnTo>
                  <a:pt x="62665" y="50889"/>
                </a:lnTo>
                <a:lnTo>
                  <a:pt x="64623" y="46424"/>
                </a:lnTo>
                <a:lnTo>
                  <a:pt x="65928" y="40909"/>
                </a:lnTo>
                <a:lnTo>
                  <a:pt x="66798" y="34691"/>
                </a:lnTo>
                <a:lnTo>
                  <a:pt x="67378" y="28006"/>
                </a:lnTo>
                <a:lnTo>
                  <a:pt x="67764" y="21010"/>
                </a:lnTo>
                <a:lnTo>
                  <a:pt x="68385" y="3666"/>
                </a:lnTo>
                <a:lnTo>
                  <a:pt x="65896" y="2243"/>
                </a:lnTo>
                <a:lnTo>
                  <a:pt x="61697" y="1294"/>
                </a:lnTo>
                <a:lnTo>
                  <a:pt x="56358" y="661"/>
                </a:lnTo>
                <a:lnTo>
                  <a:pt x="52798" y="1510"/>
                </a:lnTo>
                <a:lnTo>
                  <a:pt x="50425" y="3345"/>
                </a:lnTo>
                <a:lnTo>
                  <a:pt x="48843" y="5839"/>
                </a:lnTo>
                <a:lnTo>
                  <a:pt x="46518" y="7501"/>
                </a:lnTo>
                <a:lnTo>
                  <a:pt x="43698" y="8610"/>
                </a:lnTo>
                <a:lnTo>
                  <a:pt x="40549" y="9349"/>
                </a:lnTo>
                <a:lnTo>
                  <a:pt x="38448" y="11112"/>
                </a:lnTo>
                <a:lnTo>
                  <a:pt x="37048" y="13557"/>
                </a:lnTo>
                <a:lnTo>
                  <a:pt x="36115" y="16456"/>
                </a:lnTo>
                <a:lnTo>
                  <a:pt x="34222" y="19660"/>
                </a:lnTo>
                <a:lnTo>
                  <a:pt x="31691" y="23065"/>
                </a:lnTo>
                <a:lnTo>
                  <a:pt x="28733" y="26606"/>
                </a:lnTo>
                <a:lnTo>
                  <a:pt x="26762" y="30236"/>
                </a:lnTo>
                <a:lnTo>
                  <a:pt x="25448" y="33926"/>
                </a:lnTo>
                <a:lnTo>
                  <a:pt x="24572" y="37656"/>
                </a:lnTo>
                <a:lnTo>
                  <a:pt x="23987" y="41413"/>
                </a:lnTo>
                <a:lnTo>
                  <a:pt x="23597" y="45187"/>
                </a:lnTo>
                <a:lnTo>
                  <a:pt x="23338" y="48974"/>
                </a:lnTo>
                <a:lnTo>
                  <a:pt x="23165" y="54038"/>
                </a:lnTo>
                <a:lnTo>
                  <a:pt x="22864" y="75564"/>
                </a:lnTo>
                <a:lnTo>
                  <a:pt x="22849" y="75575"/>
                </a:lnTo>
                <a:lnTo>
                  <a:pt x="22823" y="63160"/>
                </a:lnTo>
                <a:lnTo>
                  <a:pt x="24091" y="59686"/>
                </a:lnTo>
                <a:lnTo>
                  <a:pt x="26207" y="56099"/>
                </a:lnTo>
                <a:lnTo>
                  <a:pt x="28887" y="52438"/>
                </a:lnTo>
                <a:lnTo>
                  <a:pt x="30674" y="47458"/>
                </a:lnTo>
                <a:lnTo>
                  <a:pt x="31866" y="41597"/>
                </a:lnTo>
                <a:lnTo>
                  <a:pt x="34249" y="222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4"/>
          <p:cNvSpPr/>
          <p:nvPr/>
        </p:nvSpPr>
        <p:spPr>
          <a:xfrm>
            <a:off x="7088058" y="1795537"/>
            <a:ext cx="78552" cy="3896603"/>
          </a:xfrm>
          <a:custGeom>
            <a:avLst/>
            <a:gdLst/>
            <a:ahLst/>
            <a:cxnLst/>
            <a:rect l="0" t="0" r="0" b="0"/>
            <a:pathLst>
              <a:path w="78552" h="3896603">
                <a:moveTo>
                  <a:pt x="55692" y="3896602"/>
                </a:moveTo>
                <a:lnTo>
                  <a:pt x="49624" y="3884467"/>
                </a:lnTo>
                <a:lnTo>
                  <a:pt x="47836" y="3879622"/>
                </a:lnTo>
                <a:lnTo>
                  <a:pt x="45850" y="3870852"/>
                </a:lnTo>
                <a:lnTo>
                  <a:pt x="44470" y="3860050"/>
                </a:lnTo>
                <a:lnTo>
                  <a:pt x="42992" y="3749919"/>
                </a:lnTo>
                <a:lnTo>
                  <a:pt x="40875" y="3736584"/>
                </a:lnTo>
                <a:lnTo>
                  <a:pt x="38194" y="3721343"/>
                </a:lnTo>
                <a:lnTo>
                  <a:pt x="36406" y="3709913"/>
                </a:lnTo>
                <a:lnTo>
                  <a:pt x="34420" y="3693826"/>
                </a:lnTo>
                <a:lnTo>
                  <a:pt x="32860" y="3579927"/>
                </a:lnTo>
                <a:lnTo>
                  <a:pt x="31570" y="3541435"/>
                </a:lnTo>
                <a:lnTo>
                  <a:pt x="29450" y="3527744"/>
                </a:lnTo>
                <a:lnTo>
                  <a:pt x="26768" y="3513537"/>
                </a:lnTo>
                <a:lnTo>
                  <a:pt x="24979" y="3502795"/>
                </a:lnTo>
                <a:lnTo>
                  <a:pt x="22991" y="3487474"/>
                </a:lnTo>
                <a:lnTo>
                  <a:pt x="21402" y="3370431"/>
                </a:lnTo>
                <a:lnTo>
                  <a:pt x="21401" y="3256612"/>
                </a:lnTo>
                <a:lnTo>
                  <a:pt x="20132" y="3248962"/>
                </a:lnTo>
                <a:lnTo>
                  <a:pt x="18016" y="3240052"/>
                </a:lnTo>
                <a:lnTo>
                  <a:pt x="15334" y="3230303"/>
                </a:lnTo>
                <a:lnTo>
                  <a:pt x="13546" y="3221262"/>
                </a:lnTo>
                <a:lnTo>
                  <a:pt x="11560" y="3204445"/>
                </a:lnTo>
                <a:lnTo>
                  <a:pt x="10181" y="3083827"/>
                </a:lnTo>
                <a:lnTo>
                  <a:pt x="9972" y="2733096"/>
                </a:lnTo>
                <a:lnTo>
                  <a:pt x="8702" y="2724692"/>
                </a:lnTo>
                <a:lnTo>
                  <a:pt x="6585" y="2715278"/>
                </a:lnTo>
                <a:lnTo>
                  <a:pt x="3904" y="2705193"/>
                </a:lnTo>
                <a:lnTo>
                  <a:pt x="2116" y="2684500"/>
                </a:lnTo>
                <a:lnTo>
                  <a:pt x="871" y="2587360"/>
                </a:lnTo>
                <a:lnTo>
                  <a:pt x="2634" y="2547524"/>
                </a:lnTo>
                <a:lnTo>
                  <a:pt x="5081" y="2505727"/>
                </a:lnTo>
                <a:lnTo>
                  <a:pt x="4411" y="2438966"/>
                </a:lnTo>
                <a:lnTo>
                  <a:pt x="1150" y="2388974"/>
                </a:lnTo>
                <a:lnTo>
                  <a:pt x="585" y="2342740"/>
                </a:lnTo>
                <a:lnTo>
                  <a:pt x="2444" y="2326024"/>
                </a:lnTo>
                <a:lnTo>
                  <a:pt x="4954" y="2308530"/>
                </a:lnTo>
                <a:lnTo>
                  <a:pt x="6626" y="2294328"/>
                </a:lnTo>
                <a:lnTo>
                  <a:pt x="8485" y="2271774"/>
                </a:lnTo>
                <a:lnTo>
                  <a:pt x="7711" y="2262203"/>
                </a:lnTo>
                <a:lnTo>
                  <a:pt x="5924" y="2253283"/>
                </a:lnTo>
                <a:lnTo>
                  <a:pt x="3463" y="2244796"/>
                </a:lnTo>
                <a:lnTo>
                  <a:pt x="1823" y="2236598"/>
                </a:lnTo>
                <a:lnTo>
                  <a:pt x="0" y="2220716"/>
                </a:lnTo>
                <a:lnTo>
                  <a:pt x="784" y="2206575"/>
                </a:lnTo>
                <a:lnTo>
                  <a:pt x="2577" y="2188257"/>
                </a:lnTo>
                <a:lnTo>
                  <a:pt x="6685" y="2151818"/>
                </a:lnTo>
                <a:lnTo>
                  <a:pt x="8997" y="2122894"/>
                </a:lnTo>
                <a:lnTo>
                  <a:pt x="9960" y="2007819"/>
                </a:lnTo>
                <a:lnTo>
                  <a:pt x="9971" y="1813073"/>
                </a:lnTo>
                <a:lnTo>
                  <a:pt x="11242" y="1787493"/>
                </a:lnTo>
                <a:lnTo>
                  <a:pt x="13358" y="1766630"/>
                </a:lnTo>
                <a:lnTo>
                  <a:pt x="16040" y="1748910"/>
                </a:lnTo>
                <a:lnTo>
                  <a:pt x="17827" y="1734557"/>
                </a:lnTo>
                <a:lnTo>
                  <a:pt x="19813" y="1711837"/>
                </a:lnTo>
                <a:lnTo>
                  <a:pt x="21360" y="1628705"/>
                </a:lnTo>
                <a:lnTo>
                  <a:pt x="22644" y="1620131"/>
                </a:lnTo>
                <a:lnTo>
                  <a:pt x="24769" y="1611875"/>
                </a:lnTo>
                <a:lnTo>
                  <a:pt x="27457" y="1603831"/>
                </a:lnTo>
                <a:lnTo>
                  <a:pt x="29248" y="1589578"/>
                </a:lnTo>
                <a:lnTo>
                  <a:pt x="31239" y="1550035"/>
                </a:lnTo>
                <a:lnTo>
                  <a:pt x="33040" y="1532124"/>
                </a:lnTo>
                <a:lnTo>
                  <a:pt x="35511" y="1516374"/>
                </a:lnTo>
                <a:lnTo>
                  <a:pt x="38427" y="1502063"/>
                </a:lnTo>
                <a:lnTo>
                  <a:pt x="40372" y="1488713"/>
                </a:lnTo>
                <a:lnTo>
                  <a:pt x="42533" y="1463719"/>
                </a:lnTo>
                <a:lnTo>
                  <a:pt x="44232" y="1350719"/>
                </a:lnTo>
                <a:lnTo>
                  <a:pt x="44261" y="1003758"/>
                </a:lnTo>
                <a:lnTo>
                  <a:pt x="42992" y="991409"/>
                </a:lnTo>
                <a:lnTo>
                  <a:pt x="40875" y="978097"/>
                </a:lnTo>
                <a:lnTo>
                  <a:pt x="38194" y="964142"/>
                </a:lnTo>
                <a:lnTo>
                  <a:pt x="36406" y="947219"/>
                </a:lnTo>
                <a:lnTo>
                  <a:pt x="34420" y="908095"/>
                </a:lnTo>
                <a:lnTo>
                  <a:pt x="32971" y="794616"/>
                </a:lnTo>
                <a:lnTo>
                  <a:pt x="32844" y="680033"/>
                </a:lnTo>
                <a:lnTo>
                  <a:pt x="34110" y="660023"/>
                </a:lnTo>
                <a:lnTo>
                  <a:pt x="36224" y="640333"/>
                </a:lnTo>
                <a:lnTo>
                  <a:pt x="40689" y="606601"/>
                </a:lnTo>
                <a:lnTo>
                  <a:pt x="42674" y="587376"/>
                </a:lnTo>
                <a:lnTo>
                  <a:pt x="44220" y="477811"/>
                </a:lnTo>
                <a:lnTo>
                  <a:pt x="45504" y="465518"/>
                </a:lnTo>
                <a:lnTo>
                  <a:pt x="47630" y="452243"/>
                </a:lnTo>
                <a:lnTo>
                  <a:pt x="50317" y="438313"/>
                </a:lnTo>
                <a:lnTo>
                  <a:pt x="50839" y="427756"/>
                </a:lnTo>
                <a:lnTo>
                  <a:pt x="49917" y="419448"/>
                </a:lnTo>
                <a:lnTo>
                  <a:pt x="48032" y="412640"/>
                </a:lnTo>
                <a:lnTo>
                  <a:pt x="45937" y="401688"/>
                </a:lnTo>
                <a:lnTo>
                  <a:pt x="44264" y="296339"/>
                </a:lnTo>
                <a:lnTo>
                  <a:pt x="44261" y="104088"/>
                </a:lnTo>
                <a:lnTo>
                  <a:pt x="45532" y="102070"/>
                </a:lnTo>
                <a:lnTo>
                  <a:pt x="47649" y="99454"/>
                </a:lnTo>
                <a:lnTo>
                  <a:pt x="50330" y="96440"/>
                </a:lnTo>
                <a:lnTo>
                  <a:pt x="52117" y="93161"/>
                </a:lnTo>
                <a:lnTo>
                  <a:pt x="54103" y="86131"/>
                </a:lnTo>
                <a:lnTo>
                  <a:pt x="55552" y="47792"/>
                </a:lnTo>
                <a:lnTo>
                  <a:pt x="56868" y="41679"/>
                </a:lnTo>
                <a:lnTo>
                  <a:pt x="59016" y="36333"/>
                </a:lnTo>
                <a:lnTo>
                  <a:pt x="61718" y="31500"/>
                </a:lnTo>
                <a:lnTo>
                  <a:pt x="63520" y="27007"/>
                </a:lnTo>
                <a:lnTo>
                  <a:pt x="65520" y="18629"/>
                </a:lnTo>
                <a:lnTo>
                  <a:pt x="66982" y="1283"/>
                </a:lnTo>
                <a:lnTo>
                  <a:pt x="68298" y="513"/>
                </a:lnTo>
                <a:lnTo>
                  <a:pt x="70446" y="0"/>
                </a:lnTo>
                <a:lnTo>
                  <a:pt x="78551" y="104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5"/>
          <p:cNvSpPr/>
          <p:nvPr/>
        </p:nvSpPr>
        <p:spPr>
          <a:xfrm>
            <a:off x="7120890" y="1783079"/>
            <a:ext cx="11430" cy="57151"/>
          </a:xfrm>
          <a:custGeom>
            <a:avLst/>
            <a:gdLst/>
            <a:ahLst/>
            <a:cxnLst/>
            <a:rect l="0" t="0" r="0" b="0"/>
            <a:pathLst>
              <a:path w="11430" h="57151">
                <a:moveTo>
                  <a:pt x="0" y="57150"/>
                </a:moveTo>
                <a:lnTo>
                  <a:pt x="0" y="25333"/>
                </a:lnTo>
                <a:lnTo>
                  <a:pt x="1270" y="19429"/>
                </a:lnTo>
                <a:lnTo>
                  <a:pt x="3386" y="14223"/>
                </a:lnTo>
                <a:lnTo>
                  <a:pt x="114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6"/>
          <p:cNvSpPr/>
          <p:nvPr/>
        </p:nvSpPr>
        <p:spPr>
          <a:xfrm>
            <a:off x="6412424" y="3669379"/>
            <a:ext cx="68247" cy="125381"/>
          </a:xfrm>
          <a:custGeom>
            <a:avLst/>
            <a:gdLst/>
            <a:ahLst/>
            <a:cxnLst/>
            <a:rect l="0" t="0" r="0" b="0"/>
            <a:pathLst>
              <a:path w="68247" h="125381">
                <a:moveTo>
                  <a:pt x="56955" y="91091"/>
                </a:moveTo>
                <a:lnTo>
                  <a:pt x="66797" y="81249"/>
                </a:lnTo>
                <a:lnTo>
                  <a:pt x="67326" y="79450"/>
                </a:lnTo>
                <a:lnTo>
                  <a:pt x="67680" y="76980"/>
                </a:lnTo>
                <a:lnTo>
                  <a:pt x="67914" y="74063"/>
                </a:lnTo>
                <a:lnTo>
                  <a:pt x="68071" y="69579"/>
                </a:lnTo>
                <a:lnTo>
                  <a:pt x="68246" y="57823"/>
                </a:lnTo>
                <a:lnTo>
                  <a:pt x="67022" y="52402"/>
                </a:lnTo>
                <a:lnTo>
                  <a:pt x="64937" y="47518"/>
                </a:lnTo>
                <a:lnTo>
                  <a:pt x="62276" y="42992"/>
                </a:lnTo>
                <a:lnTo>
                  <a:pt x="59232" y="39975"/>
                </a:lnTo>
                <a:lnTo>
                  <a:pt x="55934" y="37964"/>
                </a:lnTo>
                <a:lnTo>
                  <a:pt x="52464" y="36623"/>
                </a:lnTo>
                <a:lnTo>
                  <a:pt x="50152" y="38269"/>
                </a:lnTo>
                <a:lnTo>
                  <a:pt x="48610" y="41906"/>
                </a:lnTo>
                <a:lnTo>
                  <a:pt x="47581" y="46871"/>
                </a:lnTo>
                <a:lnTo>
                  <a:pt x="48166" y="50181"/>
                </a:lnTo>
                <a:lnTo>
                  <a:pt x="49826" y="52387"/>
                </a:lnTo>
                <a:lnTo>
                  <a:pt x="52203" y="53858"/>
                </a:lnTo>
                <a:lnTo>
                  <a:pt x="53787" y="53569"/>
                </a:lnTo>
                <a:lnTo>
                  <a:pt x="54843" y="52107"/>
                </a:lnTo>
                <a:lnTo>
                  <a:pt x="55548" y="49861"/>
                </a:lnTo>
                <a:lnTo>
                  <a:pt x="54747" y="47094"/>
                </a:lnTo>
                <a:lnTo>
                  <a:pt x="52943" y="43979"/>
                </a:lnTo>
                <a:lnTo>
                  <a:pt x="50471" y="40633"/>
                </a:lnTo>
                <a:lnTo>
                  <a:pt x="48823" y="37132"/>
                </a:lnTo>
                <a:lnTo>
                  <a:pt x="47724" y="33529"/>
                </a:lnTo>
                <a:lnTo>
                  <a:pt x="46991" y="29856"/>
                </a:lnTo>
                <a:lnTo>
                  <a:pt x="45232" y="27407"/>
                </a:lnTo>
                <a:lnTo>
                  <a:pt x="42790" y="25775"/>
                </a:lnTo>
                <a:lnTo>
                  <a:pt x="39892" y="24686"/>
                </a:lnTo>
                <a:lnTo>
                  <a:pt x="36690" y="23961"/>
                </a:lnTo>
                <a:lnTo>
                  <a:pt x="33285" y="23478"/>
                </a:lnTo>
                <a:lnTo>
                  <a:pt x="24763" y="22702"/>
                </a:lnTo>
                <a:lnTo>
                  <a:pt x="24064" y="23908"/>
                </a:lnTo>
                <a:lnTo>
                  <a:pt x="23597" y="25982"/>
                </a:lnTo>
                <a:lnTo>
                  <a:pt x="23287" y="28635"/>
                </a:lnTo>
                <a:lnTo>
                  <a:pt x="23080" y="31673"/>
                </a:lnTo>
                <a:lnTo>
                  <a:pt x="22942" y="34969"/>
                </a:lnTo>
                <a:lnTo>
                  <a:pt x="22850" y="38436"/>
                </a:lnTo>
                <a:lnTo>
                  <a:pt x="22720" y="61519"/>
                </a:lnTo>
                <a:lnTo>
                  <a:pt x="23972" y="68836"/>
                </a:lnTo>
                <a:lnTo>
                  <a:pt x="26076" y="74985"/>
                </a:lnTo>
                <a:lnTo>
                  <a:pt x="32512" y="87909"/>
                </a:lnTo>
                <a:lnTo>
                  <a:pt x="34310" y="88970"/>
                </a:lnTo>
                <a:lnTo>
                  <a:pt x="36778" y="89677"/>
                </a:lnTo>
                <a:lnTo>
                  <a:pt x="39694" y="90148"/>
                </a:lnTo>
                <a:lnTo>
                  <a:pt x="42908" y="89192"/>
                </a:lnTo>
                <a:lnTo>
                  <a:pt x="46320" y="87285"/>
                </a:lnTo>
                <a:lnTo>
                  <a:pt x="54855" y="81167"/>
                </a:lnTo>
                <a:lnTo>
                  <a:pt x="55555" y="79395"/>
                </a:lnTo>
                <a:lnTo>
                  <a:pt x="56022" y="76943"/>
                </a:lnTo>
                <a:lnTo>
                  <a:pt x="56333" y="74039"/>
                </a:lnTo>
                <a:lnTo>
                  <a:pt x="57811" y="70833"/>
                </a:lnTo>
                <a:lnTo>
                  <a:pt x="60065" y="67425"/>
                </a:lnTo>
                <a:lnTo>
                  <a:pt x="62838" y="63883"/>
                </a:lnTo>
                <a:lnTo>
                  <a:pt x="64688" y="58982"/>
                </a:lnTo>
                <a:lnTo>
                  <a:pt x="65920" y="53175"/>
                </a:lnTo>
                <a:lnTo>
                  <a:pt x="66742" y="46763"/>
                </a:lnTo>
                <a:lnTo>
                  <a:pt x="67290" y="41219"/>
                </a:lnTo>
                <a:lnTo>
                  <a:pt x="67655" y="36253"/>
                </a:lnTo>
                <a:lnTo>
                  <a:pt x="67899" y="31672"/>
                </a:lnTo>
                <a:lnTo>
                  <a:pt x="66790" y="26078"/>
                </a:lnTo>
                <a:lnTo>
                  <a:pt x="64782" y="19809"/>
                </a:lnTo>
                <a:lnTo>
                  <a:pt x="62174" y="13089"/>
                </a:lnTo>
                <a:lnTo>
                  <a:pt x="59164" y="8610"/>
                </a:lnTo>
                <a:lnTo>
                  <a:pt x="55888" y="5623"/>
                </a:lnTo>
                <a:lnTo>
                  <a:pt x="52434" y="3632"/>
                </a:lnTo>
                <a:lnTo>
                  <a:pt x="48861" y="2305"/>
                </a:lnTo>
                <a:lnTo>
                  <a:pt x="45209" y="1420"/>
                </a:lnTo>
                <a:lnTo>
                  <a:pt x="36291" y="0"/>
                </a:lnTo>
                <a:lnTo>
                  <a:pt x="34289" y="1153"/>
                </a:lnTo>
                <a:lnTo>
                  <a:pt x="31684" y="3192"/>
                </a:lnTo>
                <a:lnTo>
                  <a:pt x="28678" y="5822"/>
                </a:lnTo>
                <a:lnTo>
                  <a:pt x="26674" y="8845"/>
                </a:lnTo>
                <a:lnTo>
                  <a:pt x="25338" y="12130"/>
                </a:lnTo>
                <a:lnTo>
                  <a:pt x="24447" y="15590"/>
                </a:lnTo>
                <a:lnTo>
                  <a:pt x="23853" y="21707"/>
                </a:lnTo>
                <a:lnTo>
                  <a:pt x="23457" y="29595"/>
                </a:lnTo>
                <a:lnTo>
                  <a:pt x="23018" y="49789"/>
                </a:lnTo>
                <a:lnTo>
                  <a:pt x="22711" y="100641"/>
                </a:lnTo>
                <a:lnTo>
                  <a:pt x="23966" y="105077"/>
                </a:lnTo>
                <a:lnTo>
                  <a:pt x="26073" y="108035"/>
                </a:lnTo>
                <a:lnTo>
                  <a:pt x="28747" y="110007"/>
                </a:lnTo>
                <a:lnTo>
                  <a:pt x="31800" y="111322"/>
                </a:lnTo>
                <a:lnTo>
                  <a:pt x="35105" y="112198"/>
                </a:lnTo>
                <a:lnTo>
                  <a:pt x="43467" y="113604"/>
                </a:lnTo>
                <a:lnTo>
                  <a:pt x="44153" y="112449"/>
                </a:lnTo>
                <a:lnTo>
                  <a:pt x="44611" y="110410"/>
                </a:lnTo>
                <a:lnTo>
                  <a:pt x="44916" y="107780"/>
                </a:lnTo>
                <a:lnTo>
                  <a:pt x="46389" y="104757"/>
                </a:lnTo>
                <a:lnTo>
                  <a:pt x="48641" y="101471"/>
                </a:lnTo>
                <a:lnTo>
                  <a:pt x="51413" y="98011"/>
                </a:lnTo>
                <a:lnTo>
                  <a:pt x="51990" y="93164"/>
                </a:lnTo>
                <a:lnTo>
                  <a:pt x="51105" y="87393"/>
                </a:lnTo>
                <a:lnTo>
                  <a:pt x="49245" y="81006"/>
                </a:lnTo>
                <a:lnTo>
                  <a:pt x="48006" y="75477"/>
                </a:lnTo>
                <a:lnTo>
                  <a:pt x="47179" y="70521"/>
                </a:lnTo>
                <a:lnTo>
                  <a:pt x="46628" y="65948"/>
                </a:lnTo>
                <a:lnTo>
                  <a:pt x="44990" y="62899"/>
                </a:lnTo>
                <a:lnTo>
                  <a:pt x="42629" y="60866"/>
                </a:lnTo>
                <a:lnTo>
                  <a:pt x="39785" y="59511"/>
                </a:lnTo>
                <a:lnTo>
                  <a:pt x="37888" y="57337"/>
                </a:lnTo>
                <a:lnTo>
                  <a:pt x="36624" y="54618"/>
                </a:lnTo>
                <a:lnTo>
                  <a:pt x="35781" y="51536"/>
                </a:lnTo>
                <a:lnTo>
                  <a:pt x="33949" y="49480"/>
                </a:lnTo>
                <a:lnTo>
                  <a:pt x="31458" y="48111"/>
                </a:lnTo>
                <a:lnTo>
                  <a:pt x="28527" y="47197"/>
                </a:lnTo>
                <a:lnTo>
                  <a:pt x="25303" y="47858"/>
                </a:lnTo>
                <a:lnTo>
                  <a:pt x="21884" y="49569"/>
                </a:lnTo>
                <a:lnTo>
                  <a:pt x="18335" y="51979"/>
                </a:lnTo>
                <a:lnTo>
                  <a:pt x="14698" y="54856"/>
                </a:lnTo>
                <a:lnTo>
                  <a:pt x="11004" y="58045"/>
                </a:lnTo>
                <a:lnTo>
                  <a:pt x="7272" y="61440"/>
                </a:lnTo>
                <a:lnTo>
                  <a:pt x="4782" y="64973"/>
                </a:lnTo>
                <a:lnTo>
                  <a:pt x="3123" y="68599"/>
                </a:lnTo>
                <a:lnTo>
                  <a:pt x="461" y="77476"/>
                </a:lnTo>
                <a:lnTo>
                  <a:pt x="243" y="79474"/>
                </a:lnTo>
                <a:lnTo>
                  <a:pt x="97" y="82076"/>
                </a:lnTo>
                <a:lnTo>
                  <a:pt x="0" y="85081"/>
                </a:lnTo>
                <a:lnTo>
                  <a:pt x="1205" y="89624"/>
                </a:lnTo>
                <a:lnTo>
                  <a:pt x="3278" y="95193"/>
                </a:lnTo>
                <a:lnTo>
                  <a:pt x="9664" y="110245"/>
                </a:lnTo>
                <a:lnTo>
                  <a:pt x="11457" y="111480"/>
                </a:lnTo>
                <a:lnTo>
                  <a:pt x="13924" y="112304"/>
                </a:lnTo>
                <a:lnTo>
                  <a:pt x="16837" y="112853"/>
                </a:lnTo>
                <a:lnTo>
                  <a:pt x="20050" y="114489"/>
                </a:lnTo>
                <a:lnTo>
                  <a:pt x="23462" y="116849"/>
                </a:lnTo>
                <a:lnTo>
                  <a:pt x="34096" y="1253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"/>
          <p:cNvSpPr/>
          <p:nvPr/>
        </p:nvSpPr>
        <p:spPr>
          <a:xfrm>
            <a:off x="6400800" y="3737609"/>
            <a:ext cx="2194560" cy="1999738"/>
          </a:xfrm>
          <a:custGeom>
            <a:avLst/>
            <a:gdLst/>
            <a:ahLst/>
            <a:cxnLst/>
            <a:rect l="0" t="0" r="0" b="0"/>
            <a:pathLst>
              <a:path w="2194560" h="1999738">
                <a:moveTo>
                  <a:pt x="0" y="0"/>
                </a:moveTo>
                <a:lnTo>
                  <a:pt x="60837" y="42916"/>
                </a:lnTo>
                <a:lnTo>
                  <a:pt x="63418" y="46391"/>
                </a:lnTo>
                <a:lnTo>
                  <a:pt x="67555" y="53639"/>
                </a:lnTo>
                <a:lnTo>
                  <a:pt x="90254" y="78497"/>
                </a:lnTo>
                <a:lnTo>
                  <a:pt x="144733" y="124115"/>
                </a:lnTo>
                <a:lnTo>
                  <a:pt x="202344" y="171131"/>
                </a:lnTo>
                <a:lnTo>
                  <a:pt x="235636" y="198873"/>
                </a:lnTo>
                <a:lnTo>
                  <a:pt x="263574" y="219624"/>
                </a:lnTo>
                <a:lnTo>
                  <a:pt x="267156" y="223886"/>
                </a:lnTo>
                <a:lnTo>
                  <a:pt x="269544" y="227998"/>
                </a:lnTo>
                <a:lnTo>
                  <a:pt x="271136" y="232009"/>
                </a:lnTo>
                <a:lnTo>
                  <a:pt x="274737" y="235952"/>
                </a:lnTo>
                <a:lnTo>
                  <a:pt x="299790" y="255235"/>
                </a:lnTo>
                <a:lnTo>
                  <a:pt x="362842" y="326323"/>
                </a:lnTo>
                <a:lnTo>
                  <a:pt x="404275" y="368422"/>
                </a:lnTo>
                <a:lnTo>
                  <a:pt x="426273" y="382103"/>
                </a:lnTo>
                <a:lnTo>
                  <a:pt x="428962" y="385546"/>
                </a:lnTo>
                <a:lnTo>
                  <a:pt x="430755" y="389111"/>
                </a:lnTo>
                <a:lnTo>
                  <a:pt x="431949" y="392757"/>
                </a:lnTo>
                <a:lnTo>
                  <a:pt x="435286" y="396458"/>
                </a:lnTo>
                <a:lnTo>
                  <a:pt x="502108" y="448762"/>
                </a:lnTo>
                <a:lnTo>
                  <a:pt x="567670" y="510530"/>
                </a:lnTo>
                <a:lnTo>
                  <a:pt x="648545" y="591396"/>
                </a:lnTo>
                <a:lnTo>
                  <a:pt x="715125" y="647017"/>
                </a:lnTo>
                <a:lnTo>
                  <a:pt x="776543" y="707965"/>
                </a:lnTo>
                <a:lnTo>
                  <a:pt x="787090" y="717241"/>
                </a:lnTo>
                <a:lnTo>
                  <a:pt x="853251" y="773335"/>
                </a:lnTo>
                <a:lnTo>
                  <a:pt x="860976" y="781008"/>
                </a:lnTo>
                <a:lnTo>
                  <a:pt x="864814" y="783562"/>
                </a:lnTo>
                <a:lnTo>
                  <a:pt x="876283" y="788427"/>
                </a:lnTo>
                <a:lnTo>
                  <a:pt x="891536" y="800805"/>
                </a:lnTo>
                <a:lnTo>
                  <a:pt x="940599" y="849172"/>
                </a:lnTo>
                <a:lnTo>
                  <a:pt x="944566" y="851865"/>
                </a:lnTo>
                <a:lnTo>
                  <a:pt x="956217" y="856924"/>
                </a:lnTo>
                <a:lnTo>
                  <a:pt x="971532" y="869369"/>
                </a:lnTo>
                <a:lnTo>
                  <a:pt x="991868" y="887821"/>
                </a:lnTo>
                <a:lnTo>
                  <a:pt x="1019490" y="906792"/>
                </a:lnTo>
                <a:lnTo>
                  <a:pt x="1047657" y="932181"/>
                </a:lnTo>
                <a:lnTo>
                  <a:pt x="1055328" y="935003"/>
                </a:lnTo>
                <a:lnTo>
                  <a:pt x="1083460" y="955057"/>
                </a:lnTo>
                <a:lnTo>
                  <a:pt x="1088067" y="956745"/>
                </a:lnTo>
                <a:lnTo>
                  <a:pt x="1096572" y="962007"/>
                </a:lnTo>
                <a:lnTo>
                  <a:pt x="1138127" y="998529"/>
                </a:lnTo>
                <a:lnTo>
                  <a:pt x="1187097" y="1025109"/>
                </a:lnTo>
                <a:lnTo>
                  <a:pt x="1191448" y="1026306"/>
                </a:lnTo>
                <a:lnTo>
                  <a:pt x="1194348" y="1028374"/>
                </a:lnTo>
                <a:lnTo>
                  <a:pt x="1196282" y="1031023"/>
                </a:lnTo>
                <a:lnTo>
                  <a:pt x="1197571" y="1034059"/>
                </a:lnTo>
                <a:lnTo>
                  <a:pt x="1271348" y="1090383"/>
                </a:lnTo>
                <a:lnTo>
                  <a:pt x="1334367" y="1148214"/>
                </a:lnTo>
                <a:lnTo>
                  <a:pt x="1405932" y="1202259"/>
                </a:lnTo>
                <a:lnTo>
                  <a:pt x="1464741" y="1259410"/>
                </a:lnTo>
                <a:lnTo>
                  <a:pt x="1506085" y="1297040"/>
                </a:lnTo>
                <a:lnTo>
                  <a:pt x="1545237" y="1329138"/>
                </a:lnTo>
                <a:lnTo>
                  <a:pt x="1602358" y="1385201"/>
                </a:lnTo>
                <a:lnTo>
                  <a:pt x="1605448" y="1389558"/>
                </a:lnTo>
                <a:lnTo>
                  <a:pt x="1608882" y="1397784"/>
                </a:lnTo>
                <a:lnTo>
                  <a:pt x="1612338" y="1400487"/>
                </a:lnTo>
                <a:lnTo>
                  <a:pt x="1617182" y="1402288"/>
                </a:lnTo>
                <a:lnTo>
                  <a:pt x="1622952" y="1403489"/>
                </a:lnTo>
                <a:lnTo>
                  <a:pt x="1626797" y="1405560"/>
                </a:lnTo>
                <a:lnTo>
                  <a:pt x="1629361" y="1408210"/>
                </a:lnTo>
                <a:lnTo>
                  <a:pt x="1631070" y="1411246"/>
                </a:lnTo>
                <a:lnTo>
                  <a:pt x="1679273" y="1456094"/>
                </a:lnTo>
                <a:lnTo>
                  <a:pt x="1683395" y="1462220"/>
                </a:lnTo>
                <a:lnTo>
                  <a:pt x="1694749" y="1472412"/>
                </a:lnTo>
                <a:lnTo>
                  <a:pt x="1716665" y="1489304"/>
                </a:lnTo>
                <a:lnTo>
                  <a:pt x="1741080" y="1513996"/>
                </a:lnTo>
                <a:lnTo>
                  <a:pt x="1791062" y="1572856"/>
                </a:lnTo>
                <a:lnTo>
                  <a:pt x="1819723" y="1602416"/>
                </a:lnTo>
                <a:lnTo>
                  <a:pt x="1822748" y="1606758"/>
                </a:lnTo>
                <a:lnTo>
                  <a:pt x="1829547" y="1620206"/>
                </a:lnTo>
                <a:lnTo>
                  <a:pt x="1880803" y="1676305"/>
                </a:lnTo>
                <a:lnTo>
                  <a:pt x="1885694" y="1687802"/>
                </a:lnTo>
                <a:lnTo>
                  <a:pt x="1898082" y="1703065"/>
                </a:lnTo>
                <a:lnTo>
                  <a:pt x="1905311" y="1711958"/>
                </a:lnTo>
                <a:lnTo>
                  <a:pt x="1924091" y="1739581"/>
                </a:lnTo>
                <a:lnTo>
                  <a:pt x="1957307" y="1775602"/>
                </a:lnTo>
                <a:lnTo>
                  <a:pt x="1967638" y="1793786"/>
                </a:lnTo>
                <a:lnTo>
                  <a:pt x="2019493" y="1847834"/>
                </a:lnTo>
                <a:lnTo>
                  <a:pt x="2046807" y="1875317"/>
                </a:lnTo>
                <a:lnTo>
                  <a:pt x="2051608" y="1878861"/>
                </a:lnTo>
                <a:lnTo>
                  <a:pt x="2060329" y="1882800"/>
                </a:lnTo>
                <a:lnTo>
                  <a:pt x="2064432" y="1886390"/>
                </a:lnTo>
                <a:lnTo>
                  <a:pt x="2101544" y="1929764"/>
                </a:lnTo>
                <a:lnTo>
                  <a:pt x="2112156" y="1937173"/>
                </a:lnTo>
                <a:lnTo>
                  <a:pt x="2121106" y="1941736"/>
                </a:lnTo>
                <a:lnTo>
                  <a:pt x="2135012" y="1952595"/>
                </a:lnTo>
                <a:lnTo>
                  <a:pt x="2139730" y="1953670"/>
                </a:lnTo>
                <a:lnTo>
                  <a:pt x="2142766" y="1953957"/>
                </a:lnTo>
                <a:lnTo>
                  <a:pt x="2144791" y="1955418"/>
                </a:lnTo>
                <a:lnTo>
                  <a:pt x="2146141" y="1957662"/>
                </a:lnTo>
                <a:lnTo>
                  <a:pt x="2147041" y="1960428"/>
                </a:lnTo>
                <a:lnTo>
                  <a:pt x="2148910" y="1962272"/>
                </a:lnTo>
                <a:lnTo>
                  <a:pt x="2151426" y="1963501"/>
                </a:lnTo>
                <a:lnTo>
                  <a:pt x="2158523" y="1965475"/>
                </a:lnTo>
                <a:lnTo>
                  <a:pt x="2194047" y="1999737"/>
                </a:lnTo>
                <a:lnTo>
                  <a:pt x="2194492" y="1987750"/>
                </a:lnTo>
                <a:lnTo>
                  <a:pt x="2194559" y="19773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8"/>
          <p:cNvSpPr/>
          <p:nvPr/>
        </p:nvSpPr>
        <p:spPr>
          <a:xfrm>
            <a:off x="7829550" y="3682467"/>
            <a:ext cx="68580" cy="132970"/>
          </a:xfrm>
          <a:custGeom>
            <a:avLst/>
            <a:gdLst/>
            <a:ahLst/>
            <a:cxnLst/>
            <a:rect l="0" t="0" r="0" b="0"/>
            <a:pathLst>
              <a:path w="68580" h="132970">
                <a:moveTo>
                  <a:pt x="0" y="78003"/>
                </a:moveTo>
                <a:lnTo>
                  <a:pt x="9841" y="107526"/>
                </a:lnTo>
                <a:lnTo>
                  <a:pt x="11640" y="110385"/>
                </a:lnTo>
                <a:lnTo>
                  <a:pt x="14110" y="113561"/>
                </a:lnTo>
                <a:lnTo>
                  <a:pt x="17026" y="116948"/>
                </a:lnTo>
                <a:lnTo>
                  <a:pt x="18970" y="120476"/>
                </a:lnTo>
                <a:lnTo>
                  <a:pt x="20267" y="124098"/>
                </a:lnTo>
                <a:lnTo>
                  <a:pt x="21132" y="127783"/>
                </a:lnTo>
                <a:lnTo>
                  <a:pt x="22977" y="130239"/>
                </a:lnTo>
                <a:lnTo>
                  <a:pt x="25479" y="131877"/>
                </a:lnTo>
                <a:lnTo>
                  <a:pt x="28416" y="132969"/>
                </a:lnTo>
                <a:lnTo>
                  <a:pt x="31643" y="132427"/>
                </a:lnTo>
                <a:lnTo>
                  <a:pt x="35065" y="130795"/>
                </a:lnTo>
                <a:lnTo>
                  <a:pt x="38617" y="128438"/>
                </a:lnTo>
                <a:lnTo>
                  <a:pt x="42254" y="126866"/>
                </a:lnTo>
                <a:lnTo>
                  <a:pt x="45949" y="125818"/>
                </a:lnTo>
                <a:lnTo>
                  <a:pt x="54937" y="124137"/>
                </a:lnTo>
                <a:lnTo>
                  <a:pt x="55674" y="122729"/>
                </a:lnTo>
                <a:lnTo>
                  <a:pt x="56167" y="120520"/>
                </a:lnTo>
                <a:lnTo>
                  <a:pt x="56495" y="117778"/>
                </a:lnTo>
                <a:lnTo>
                  <a:pt x="57982" y="114679"/>
                </a:lnTo>
                <a:lnTo>
                  <a:pt x="60245" y="111344"/>
                </a:lnTo>
                <a:lnTo>
                  <a:pt x="63024" y="107850"/>
                </a:lnTo>
                <a:lnTo>
                  <a:pt x="64875" y="104251"/>
                </a:lnTo>
                <a:lnTo>
                  <a:pt x="66109" y="100581"/>
                </a:lnTo>
                <a:lnTo>
                  <a:pt x="66933" y="96865"/>
                </a:lnTo>
                <a:lnTo>
                  <a:pt x="67482" y="93117"/>
                </a:lnTo>
                <a:lnTo>
                  <a:pt x="67847" y="89349"/>
                </a:lnTo>
                <a:lnTo>
                  <a:pt x="68091" y="85567"/>
                </a:lnTo>
                <a:lnTo>
                  <a:pt x="68363" y="74591"/>
                </a:lnTo>
                <a:lnTo>
                  <a:pt x="68435" y="68108"/>
                </a:lnTo>
                <a:lnTo>
                  <a:pt x="67212" y="62516"/>
                </a:lnTo>
                <a:lnTo>
                  <a:pt x="65128" y="57519"/>
                </a:lnTo>
                <a:lnTo>
                  <a:pt x="58726" y="46439"/>
                </a:lnTo>
                <a:lnTo>
                  <a:pt x="56930" y="45531"/>
                </a:lnTo>
                <a:lnTo>
                  <a:pt x="54464" y="44924"/>
                </a:lnTo>
                <a:lnTo>
                  <a:pt x="51549" y="44521"/>
                </a:lnTo>
                <a:lnTo>
                  <a:pt x="48335" y="45521"/>
                </a:lnTo>
                <a:lnTo>
                  <a:pt x="44923" y="47458"/>
                </a:lnTo>
                <a:lnTo>
                  <a:pt x="41378" y="50020"/>
                </a:lnTo>
                <a:lnTo>
                  <a:pt x="39016" y="54267"/>
                </a:lnTo>
                <a:lnTo>
                  <a:pt x="37441" y="59639"/>
                </a:lnTo>
                <a:lnTo>
                  <a:pt x="36390" y="65760"/>
                </a:lnTo>
                <a:lnTo>
                  <a:pt x="35690" y="72381"/>
                </a:lnTo>
                <a:lnTo>
                  <a:pt x="35223" y="79335"/>
                </a:lnTo>
                <a:lnTo>
                  <a:pt x="34912" y="86511"/>
                </a:lnTo>
                <a:lnTo>
                  <a:pt x="35974" y="91295"/>
                </a:lnTo>
                <a:lnTo>
                  <a:pt x="37953" y="94484"/>
                </a:lnTo>
                <a:lnTo>
                  <a:pt x="40541" y="96610"/>
                </a:lnTo>
                <a:lnTo>
                  <a:pt x="43538" y="96758"/>
                </a:lnTo>
                <a:lnTo>
                  <a:pt x="46805" y="95586"/>
                </a:lnTo>
                <a:lnTo>
                  <a:pt x="50253" y="93535"/>
                </a:lnTo>
                <a:lnTo>
                  <a:pt x="52552" y="90898"/>
                </a:lnTo>
                <a:lnTo>
                  <a:pt x="54085" y="87869"/>
                </a:lnTo>
                <a:lnTo>
                  <a:pt x="55106" y="84580"/>
                </a:lnTo>
                <a:lnTo>
                  <a:pt x="57057" y="79848"/>
                </a:lnTo>
                <a:lnTo>
                  <a:pt x="59628" y="74152"/>
                </a:lnTo>
                <a:lnTo>
                  <a:pt x="62612" y="67816"/>
                </a:lnTo>
                <a:lnTo>
                  <a:pt x="63331" y="62321"/>
                </a:lnTo>
                <a:lnTo>
                  <a:pt x="62541" y="57388"/>
                </a:lnTo>
                <a:lnTo>
                  <a:pt x="60744" y="52830"/>
                </a:lnTo>
                <a:lnTo>
                  <a:pt x="59545" y="48521"/>
                </a:lnTo>
                <a:lnTo>
                  <a:pt x="58747" y="44378"/>
                </a:lnTo>
                <a:lnTo>
                  <a:pt x="58215" y="40346"/>
                </a:lnTo>
                <a:lnTo>
                  <a:pt x="55319" y="37658"/>
                </a:lnTo>
                <a:lnTo>
                  <a:pt x="50850" y="35866"/>
                </a:lnTo>
                <a:lnTo>
                  <a:pt x="45329" y="34672"/>
                </a:lnTo>
                <a:lnTo>
                  <a:pt x="41650" y="35145"/>
                </a:lnTo>
                <a:lnTo>
                  <a:pt x="39196" y="36731"/>
                </a:lnTo>
                <a:lnTo>
                  <a:pt x="37561" y="39058"/>
                </a:lnTo>
                <a:lnTo>
                  <a:pt x="33930" y="41880"/>
                </a:lnTo>
                <a:lnTo>
                  <a:pt x="28970" y="45031"/>
                </a:lnTo>
                <a:lnTo>
                  <a:pt x="23123" y="48401"/>
                </a:lnTo>
                <a:lnTo>
                  <a:pt x="19225" y="53188"/>
                </a:lnTo>
                <a:lnTo>
                  <a:pt x="16626" y="58920"/>
                </a:lnTo>
                <a:lnTo>
                  <a:pt x="14895" y="65280"/>
                </a:lnTo>
                <a:lnTo>
                  <a:pt x="12469" y="70791"/>
                </a:lnTo>
                <a:lnTo>
                  <a:pt x="9583" y="75735"/>
                </a:lnTo>
                <a:lnTo>
                  <a:pt x="6388" y="80301"/>
                </a:lnTo>
                <a:lnTo>
                  <a:pt x="5529" y="84615"/>
                </a:lnTo>
                <a:lnTo>
                  <a:pt x="6225" y="88760"/>
                </a:lnTo>
                <a:lnTo>
                  <a:pt x="7960" y="92795"/>
                </a:lnTo>
                <a:lnTo>
                  <a:pt x="10386" y="96754"/>
                </a:lnTo>
                <a:lnTo>
                  <a:pt x="13274" y="100663"/>
                </a:lnTo>
                <a:lnTo>
                  <a:pt x="16469" y="104540"/>
                </a:lnTo>
                <a:lnTo>
                  <a:pt x="18600" y="105854"/>
                </a:lnTo>
                <a:lnTo>
                  <a:pt x="20019" y="105460"/>
                </a:lnTo>
                <a:lnTo>
                  <a:pt x="20966" y="103928"/>
                </a:lnTo>
                <a:lnTo>
                  <a:pt x="22867" y="101636"/>
                </a:lnTo>
                <a:lnTo>
                  <a:pt x="25404" y="98838"/>
                </a:lnTo>
                <a:lnTo>
                  <a:pt x="31611" y="92342"/>
                </a:lnTo>
                <a:lnTo>
                  <a:pt x="38602" y="85223"/>
                </a:lnTo>
                <a:lnTo>
                  <a:pt x="40975" y="81546"/>
                </a:lnTo>
                <a:lnTo>
                  <a:pt x="42557" y="77825"/>
                </a:lnTo>
                <a:lnTo>
                  <a:pt x="43611" y="74074"/>
                </a:lnTo>
                <a:lnTo>
                  <a:pt x="45584" y="70303"/>
                </a:lnTo>
                <a:lnTo>
                  <a:pt x="48169" y="66520"/>
                </a:lnTo>
                <a:lnTo>
                  <a:pt x="51162" y="62728"/>
                </a:lnTo>
                <a:lnTo>
                  <a:pt x="53158" y="58929"/>
                </a:lnTo>
                <a:lnTo>
                  <a:pt x="54488" y="55127"/>
                </a:lnTo>
                <a:lnTo>
                  <a:pt x="55375" y="51322"/>
                </a:lnTo>
                <a:lnTo>
                  <a:pt x="55967" y="46246"/>
                </a:lnTo>
                <a:lnTo>
                  <a:pt x="56361" y="40321"/>
                </a:lnTo>
                <a:lnTo>
                  <a:pt x="56624" y="33832"/>
                </a:lnTo>
                <a:lnTo>
                  <a:pt x="55529" y="29505"/>
                </a:lnTo>
                <a:lnTo>
                  <a:pt x="53530" y="26621"/>
                </a:lnTo>
                <a:lnTo>
                  <a:pt x="50926" y="24698"/>
                </a:lnTo>
                <a:lnTo>
                  <a:pt x="47921" y="23416"/>
                </a:lnTo>
                <a:lnTo>
                  <a:pt x="44647" y="22562"/>
                </a:lnTo>
                <a:lnTo>
                  <a:pt x="41195" y="21992"/>
                </a:lnTo>
                <a:lnTo>
                  <a:pt x="37623" y="21612"/>
                </a:lnTo>
                <a:lnTo>
                  <a:pt x="33972" y="21359"/>
                </a:lnTo>
                <a:lnTo>
                  <a:pt x="30267" y="21190"/>
                </a:lnTo>
                <a:lnTo>
                  <a:pt x="27799" y="22347"/>
                </a:lnTo>
                <a:lnTo>
                  <a:pt x="26152" y="24390"/>
                </a:lnTo>
                <a:lnTo>
                  <a:pt x="25055" y="27020"/>
                </a:lnTo>
                <a:lnTo>
                  <a:pt x="23052" y="30044"/>
                </a:lnTo>
                <a:lnTo>
                  <a:pt x="20449" y="33330"/>
                </a:lnTo>
                <a:lnTo>
                  <a:pt x="17443" y="36791"/>
                </a:lnTo>
                <a:lnTo>
                  <a:pt x="15438" y="41639"/>
                </a:lnTo>
                <a:lnTo>
                  <a:pt x="14102" y="47409"/>
                </a:lnTo>
                <a:lnTo>
                  <a:pt x="13211" y="53797"/>
                </a:lnTo>
                <a:lnTo>
                  <a:pt x="12617" y="59326"/>
                </a:lnTo>
                <a:lnTo>
                  <a:pt x="12221" y="64281"/>
                </a:lnTo>
                <a:lnTo>
                  <a:pt x="11958" y="68855"/>
                </a:lnTo>
                <a:lnTo>
                  <a:pt x="11664" y="77324"/>
                </a:lnTo>
                <a:lnTo>
                  <a:pt x="11586" y="81360"/>
                </a:lnTo>
                <a:lnTo>
                  <a:pt x="12803" y="84051"/>
                </a:lnTo>
                <a:lnTo>
                  <a:pt x="14885" y="85844"/>
                </a:lnTo>
                <a:lnTo>
                  <a:pt x="17543" y="87040"/>
                </a:lnTo>
                <a:lnTo>
                  <a:pt x="20585" y="87838"/>
                </a:lnTo>
                <a:lnTo>
                  <a:pt x="23883" y="88369"/>
                </a:lnTo>
                <a:lnTo>
                  <a:pt x="27352" y="88724"/>
                </a:lnTo>
                <a:lnTo>
                  <a:pt x="29665" y="87690"/>
                </a:lnTo>
                <a:lnTo>
                  <a:pt x="31206" y="85731"/>
                </a:lnTo>
                <a:lnTo>
                  <a:pt x="32234" y="83155"/>
                </a:lnTo>
                <a:lnTo>
                  <a:pt x="35459" y="80168"/>
                </a:lnTo>
                <a:lnTo>
                  <a:pt x="40150" y="76906"/>
                </a:lnTo>
                <a:lnTo>
                  <a:pt x="45816" y="73461"/>
                </a:lnTo>
                <a:lnTo>
                  <a:pt x="50864" y="67355"/>
                </a:lnTo>
                <a:lnTo>
                  <a:pt x="55499" y="59474"/>
                </a:lnTo>
                <a:lnTo>
                  <a:pt x="59859" y="50410"/>
                </a:lnTo>
                <a:lnTo>
                  <a:pt x="62766" y="41828"/>
                </a:lnTo>
                <a:lnTo>
                  <a:pt x="64704" y="33566"/>
                </a:lnTo>
                <a:lnTo>
                  <a:pt x="67814" y="14191"/>
                </a:lnTo>
                <a:lnTo>
                  <a:pt x="66799" y="11332"/>
                </a:lnTo>
                <a:lnTo>
                  <a:pt x="64853" y="8156"/>
                </a:lnTo>
                <a:lnTo>
                  <a:pt x="58671" y="0"/>
                </a:lnTo>
                <a:lnTo>
                  <a:pt x="55624" y="601"/>
                </a:lnTo>
                <a:lnTo>
                  <a:pt x="51053" y="2271"/>
                </a:lnTo>
                <a:lnTo>
                  <a:pt x="37601" y="8010"/>
                </a:lnTo>
                <a:lnTo>
                  <a:pt x="35227" y="11021"/>
                </a:lnTo>
                <a:lnTo>
                  <a:pt x="32374" y="15568"/>
                </a:lnTo>
                <a:lnTo>
                  <a:pt x="29203" y="21139"/>
                </a:lnTo>
                <a:lnTo>
                  <a:pt x="22292" y="34104"/>
                </a:lnTo>
                <a:lnTo>
                  <a:pt x="18671" y="41116"/>
                </a:lnTo>
                <a:lnTo>
                  <a:pt x="16257" y="47062"/>
                </a:lnTo>
                <a:lnTo>
                  <a:pt x="14648" y="52295"/>
                </a:lnTo>
                <a:lnTo>
                  <a:pt x="12065" y="63752"/>
                </a:lnTo>
                <a:lnTo>
                  <a:pt x="11854" y="65962"/>
                </a:lnTo>
                <a:lnTo>
                  <a:pt x="11712" y="68706"/>
                </a:lnTo>
                <a:lnTo>
                  <a:pt x="11617" y="71805"/>
                </a:lnTo>
                <a:lnTo>
                  <a:pt x="14095" y="73871"/>
                </a:lnTo>
                <a:lnTo>
                  <a:pt x="18287" y="75248"/>
                </a:lnTo>
                <a:lnTo>
                  <a:pt x="23621" y="76166"/>
                </a:lnTo>
                <a:lnTo>
                  <a:pt x="27177" y="75508"/>
                </a:lnTo>
                <a:lnTo>
                  <a:pt x="29548" y="73799"/>
                </a:lnTo>
                <a:lnTo>
                  <a:pt x="31129" y="71391"/>
                </a:lnTo>
                <a:lnTo>
                  <a:pt x="34722" y="68515"/>
                </a:lnTo>
                <a:lnTo>
                  <a:pt x="39658" y="65327"/>
                </a:lnTo>
                <a:lnTo>
                  <a:pt x="45488" y="61933"/>
                </a:lnTo>
                <a:lnTo>
                  <a:pt x="49376" y="58399"/>
                </a:lnTo>
                <a:lnTo>
                  <a:pt x="51967" y="54773"/>
                </a:lnTo>
                <a:lnTo>
                  <a:pt x="56116" y="46089"/>
                </a:lnTo>
                <a:lnTo>
                  <a:pt x="62193" y="33762"/>
                </a:lnTo>
                <a:lnTo>
                  <a:pt x="64323" y="28189"/>
                </a:lnTo>
                <a:lnTo>
                  <a:pt x="65741" y="23204"/>
                </a:lnTo>
                <a:lnTo>
                  <a:pt x="66688" y="18610"/>
                </a:lnTo>
                <a:lnTo>
                  <a:pt x="66047" y="15547"/>
                </a:lnTo>
                <a:lnTo>
                  <a:pt x="64351" y="13506"/>
                </a:lnTo>
                <a:lnTo>
                  <a:pt x="61952" y="12145"/>
                </a:lnTo>
                <a:lnTo>
                  <a:pt x="59080" y="12507"/>
                </a:lnTo>
                <a:lnTo>
                  <a:pt x="55897" y="14019"/>
                </a:lnTo>
                <a:lnTo>
                  <a:pt x="52505" y="16297"/>
                </a:lnTo>
                <a:lnTo>
                  <a:pt x="50243" y="19085"/>
                </a:lnTo>
                <a:lnTo>
                  <a:pt x="48735" y="22215"/>
                </a:lnTo>
                <a:lnTo>
                  <a:pt x="47730" y="25571"/>
                </a:lnTo>
                <a:lnTo>
                  <a:pt x="45790" y="27808"/>
                </a:lnTo>
                <a:lnTo>
                  <a:pt x="43226" y="29299"/>
                </a:lnTo>
                <a:lnTo>
                  <a:pt x="40248" y="30294"/>
                </a:lnTo>
                <a:lnTo>
                  <a:pt x="38262" y="32227"/>
                </a:lnTo>
                <a:lnTo>
                  <a:pt x="36938" y="34785"/>
                </a:lnTo>
                <a:lnTo>
                  <a:pt x="34813" y="41949"/>
                </a:lnTo>
                <a:lnTo>
                  <a:pt x="34638" y="43807"/>
                </a:lnTo>
                <a:lnTo>
                  <a:pt x="34521" y="46315"/>
                </a:lnTo>
                <a:lnTo>
                  <a:pt x="34444" y="49258"/>
                </a:lnTo>
                <a:lnTo>
                  <a:pt x="35663" y="51219"/>
                </a:lnTo>
                <a:lnTo>
                  <a:pt x="37744" y="52527"/>
                </a:lnTo>
                <a:lnTo>
                  <a:pt x="40403" y="53399"/>
                </a:lnTo>
                <a:lnTo>
                  <a:pt x="43445" y="52710"/>
                </a:lnTo>
                <a:lnTo>
                  <a:pt x="46743" y="50981"/>
                </a:lnTo>
                <a:lnTo>
                  <a:pt x="50212" y="48558"/>
                </a:lnTo>
                <a:lnTo>
                  <a:pt x="53795" y="46943"/>
                </a:lnTo>
                <a:lnTo>
                  <a:pt x="57453" y="45866"/>
                </a:lnTo>
                <a:lnTo>
                  <a:pt x="68579" y="437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9"/>
          <p:cNvSpPr/>
          <p:nvPr/>
        </p:nvSpPr>
        <p:spPr>
          <a:xfrm>
            <a:off x="5749290" y="3777286"/>
            <a:ext cx="2148840" cy="1903424"/>
          </a:xfrm>
          <a:custGeom>
            <a:avLst/>
            <a:gdLst/>
            <a:ahLst/>
            <a:cxnLst/>
            <a:rect l="0" t="0" r="0" b="0"/>
            <a:pathLst>
              <a:path w="2148840" h="1903424">
                <a:moveTo>
                  <a:pt x="0" y="1903423"/>
                </a:moveTo>
                <a:lnTo>
                  <a:pt x="6067" y="1897356"/>
                </a:lnTo>
                <a:lnTo>
                  <a:pt x="9125" y="1895568"/>
                </a:lnTo>
                <a:lnTo>
                  <a:pt x="19495" y="1891783"/>
                </a:lnTo>
                <a:lnTo>
                  <a:pt x="68085" y="1857473"/>
                </a:lnTo>
                <a:lnTo>
                  <a:pt x="83722" y="1842418"/>
                </a:lnTo>
                <a:lnTo>
                  <a:pt x="100310" y="1819359"/>
                </a:lnTo>
                <a:lnTo>
                  <a:pt x="172651" y="1756871"/>
                </a:lnTo>
                <a:lnTo>
                  <a:pt x="238128" y="1698866"/>
                </a:lnTo>
                <a:lnTo>
                  <a:pt x="254424" y="1684239"/>
                </a:lnTo>
                <a:lnTo>
                  <a:pt x="317607" y="1630811"/>
                </a:lnTo>
                <a:lnTo>
                  <a:pt x="342179" y="1610136"/>
                </a:lnTo>
                <a:lnTo>
                  <a:pt x="362899" y="1594003"/>
                </a:lnTo>
                <a:lnTo>
                  <a:pt x="414865" y="1545890"/>
                </a:lnTo>
                <a:lnTo>
                  <a:pt x="472449" y="1496955"/>
                </a:lnTo>
                <a:lnTo>
                  <a:pt x="547705" y="1433117"/>
                </a:lnTo>
                <a:lnTo>
                  <a:pt x="606451" y="1376466"/>
                </a:lnTo>
                <a:lnTo>
                  <a:pt x="650593" y="1336158"/>
                </a:lnTo>
                <a:lnTo>
                  <a:pt x="677484" y="1314975"/>
                </a:lnTo>
                <a:lnTo>
                  <a:pt x="721534" y="1271742"/>
                </a:lnTo>
                <a:lnTo>
                  <a:pt x="752015" y="1232966"/>
                </a:lnTo>
                <a:lnTo>
                  <a:pt x="789190" y="1203673"/>
                </a:lnTo>
                <a:lnTo>
                  <a:pt x="816905" y="1184844"/>
                </a:lnTo>
                <a:lnTo>
                  <a:pt x="879062" y="1132701"/>
                </a:lnTo>
                <a:lnTo>
                  <a:pt x="932688" y="1084511"/>
                </a:lnTo>
                <a:lnTo>
                  <a:pt x="1112309" y="905410"/>
                </a:lnTo>
                <a:lnTo>
                  <a:pt x="1171994" y="854776"/>
                </a:lnTo>
                <a:lnTo>
                  <a:pt x="1188905" y="837918"/>
                </a:lnTo>
                <a:lnTo>
                  <a:pt x="1232614" y="786559"/>
                </a:lnTo>
                <a:lnTo>
                  <a:pt x="1296117" y="732062"/>
                </a:lnTo>
                <a:lnTo>
                  <a:pt x="1359431" y="673052"/>
                </a:lnTo>
                <a:lnTo>
                  <a:pt x="1382811" y="655372"/>
                </a:lnTo>
                <a:lnTo>
                  <a:pt x="1429843" y="610529"/>
                </a:lnTo>
                <a:lnTo>
                  <a:pt x="1468021" y="575887"/>
                </a:lnTo>
                <a:lnTo>
                  <a:pt x="1534016" y="523515"/>
                </a:lnTo>
                <a:lnTo>
                  <a:pt x="1569394" y="487473"/>
                </a:lnTo>
                <a:lnTo>
                  <a:pt x="1636374" y="436795"/>
                </a:lnTo>
                <a:lnTo>
                  <a:pt x="1654429" y="421377"/>
                </a:lnTo>
                <a:lnTo>
                  <a:pt x="1675252" y="407376"/>
                </a:lnTo>
                <a:lnTo>
                  <a:pt x="1734722" y="351438"/>
                </a:lnTo>
                <a:lnTo>
                  <a:pt x="1797575" y="298556"/>
                </a:lnTo>
                <a:lnTo>
                  <a:pt x="1860171" y="243490"/>
                </a:lnTo>
                <a:lnTo>
                  <a:pt x="1914195" y="197630"/>
                </a:lnTo>
                <a:lnTo>
                  <a:pt x="1980214" y="139866"/>
                </a:lnTo>
                <a:lnTo>
                  <a:pt x="2006687" y="115074"/>
                </a:lnTo>
                <a:lnTo>
                  <a:pt x="2042155" y="88800"/>
                </a:lnTo>
                <a:lnTo>
                  <a:pt x="2076549" y="56651"/>
                </a:lnTo>
                <a:lnTo>
                  <a:pt x="2124017" y="24953"/>
                </a:lnTo>
                <a:lnTo>
                  <a:pt x="2128482" y="19920"/>
                </a:lnTo>
                <a:lnTo>
                  <a:pt x="2131458" y="15294"/>
                </a:lnTo>
                <a:lnTo>
                  <a:pt x="2134712" y="12211"/>
                </a:lnTo>
                <a:lnTo>
                  <a:pt x="2138151" y="10155"/>
                </a:lnTo>
                <a:lnTo>
                  <a:pt x="2141714" y="8784"/>
                </a:lnTo>
                <a:lnTo>
                  <a:pt x="2144089" y="6601"/>
                </a:lnTo>
                <a:lnTo>
                  <a:pt x="2145673" y="3875"/>
                </a:lnTo>
                <a:lnTo>
                  <a:pt x="2146728" y="788"/>
                </a:lnTo>
                <a:lnTo>
                  <a:pt x="2147432" y="0"/>
                </a:lnTo>
                <a:lnTo>
                  <a:pt x="2147901" y="744"/>
                </a:lnTo>
                <a:lnTo>
                  <a:pt x="2148839" y="60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0"/>
          <p:cNvSpPr/>
          <p:nvPr/>
        </p:nvSpPr>
        <p:spPr>
          <a:xfrm>
            <a:off x="6995359" y="4331970"/>
            <a:ext cx="188746" cy="203764"/>
          </a:xfrm>
          <a:custGeom>
            <a:avLst/>
            <a:gdLst/>
            <a:ahLst/>
            <a:cxnLst/>
            <a:rect l="0" t="0" r="0" b="0"/>
            <a:pathLst>
              <a:path w="188746" h="203764">
                <a:moveTo>
                  <a:pt x="68381" y="0"/>
                </a:moveTo>
                <a:lnTo>
                  <a:pt x="56245" y="6067"/>
                </a:lnTo>
                <a:lnTo>
                  <a:pt x="51400" y="9125"/>
                </a:lnTo>
                <a:lnTo>
                  <a:pt x="46901" y="12433"/>
                </a:lnTo>
                <a:lnTo>
                  <a:pt x="42630" y="15909"/>
                </a:lnTo>
                <a:lnTo>
                  <a:pt x="38513" y="19495"/>
                </a:lnTo>
                <a:lnTo>
                  <a:pt x="34499" y="23157"/>
                </a:lnTo>
                <a:lnTo>
                  <a:pt x="30553" y="26868"/>
                </a:lnTo>
                <a:lnTo>
                  <a:pt x="26652" y="33151"/>
                </a:lnTo>
                <a:lnTo>
                  <a:pt x="22782" y="41151"/>
                </a:lnTo>
                <a:lnTo>
                  <a:pt x="18931" y="50294"/>
                </a:lnTo>
                <a:lnTo>
                  <a:pt x="15094" y="61469"/>
                </a:lnTo>
                <a:lnTo>
                  <a:pt x="11267" y="73999"/>
                </a:lnTo>
                <a:lnTo>
                  <a:pt x="7444" y="87433"/>
                </a:lnTo>
                <a:lnTo>
                  <a:pt x="4897" y="97658"/>
                </a:lnTo>
                <a:lnTo>
                  <a:pt x="3198" y="105745"/>
                </a:lnTo>
                <a:lnTo>
                  <a:pt x="2065" y="112407"/>
                </a:lnTo>
                <a:lnTo>
                  <a:pt x="1311" y="119388"/>
                </a:lnTo>
                <a:lnTo>
                  <a:pt x="807" y="126581"/>
                </a:lnTo>
                <a:lnTo>
                  <a:pt x="248" y="140078"/>
                </a:lnTo>
                <a:lnTo>
                  <a:pt x="0" y="150310"/>
                </a:lnTo>
                <a:lnTo>
                  <a:pt x="1203" y="153546"/>
                </a:lnTo>
                <a:lnTo>
                  <a:pt x="3275" y="155704"/>
                </a:lnTo>
                <a:lnTo>
                  <a:pt x="5927" y="157142"/>
                </a:lnTo>
                <a:lnTo>
                  <a:pt x="8965" y="158102"/>
                </a:lnTo>
                <a:lnTo>
                  <a:pt x="12260" y="158741"/>
                </a:lnTo>
                <a:lnTo>
                  <a:pt x="15727" y="159167"/>
                </a:lnTo>
                <a:lnTo>
                  <a:pt x="19308" y="159451"/>
                </a:lnTo>
                <a:lnTo>
                  <a:pt x="22966" y="159641"/>
                </a:lnTo>
                <a:lnTo>
                  <a:pt x="30416" y="159851"/>
                </a:lnTo>
                <a:lnTo>
                  <a:pt x="37961" y="159945"/>
                </a:lnTo>
                <a:lnTo>
                  <a:pt x="41750" y="158700"/>
                </a:lnTo>
                <a:lnTo>
                  <a:pt x="45548" y="156600"/>
                </a:lnTo>
                <a:lnTo>
                  <a:pt x="49348" y="153929"/>
                </a:lnTo>
                <a:lnTo>
                  <a:pt x="72901" y="138036"/>
                </a:lnTo>
                <a:lnTo>
                  <a:pt x="82824" y="130124"/>
                </a:lnTo>
                <a:lnTo>
                  <a:pt x="93250" y="121039"/>
                </a:lnTo>
                <a:lnTo>
                  <a:pt x="104010" y="111173"/>
                </a:lnTo>
                <a:lnTo>
                  <a:pt x="111183" y="103325"/>
                </a:lnTo>
                <a:lnTo>
                  <a:pt x="115966" y="96823"/>
                </a:lnTo>
                <a:lnTo>
                  <a:pt x="119154" y="91218"/>
                </a:lnTo>
                <a:lnTo>
                  <a:pt x="126083" y="78218"/>
                </a:lnTo>
                <a:lnTo>
                  <a:pt x="129709" y="71195"/>
                </a:lnTo>
                <a:lnTo>
                  <a:pt x="132126" y="65243"/>
                </a:lnTo>
                <a:lnTo>
                  <a:pt x="133737" y="60005"/>
                </a:lnTo>
                <a:lnTo>
                  <a:pt x="134811" y="55243"/>
                </a:lnTo>
                <a:lnTo>
                  <a:pt x="135528" y="50799"/>
                </a:lnTo>
                <a:lnTo>
                  <a:pt x="136005" y="46566"/>
                </a:lnTo>
                <a:lnTo>
                  <a:pt x="136324" y="42474"/>
                </a:lnTo>
                <a:lnTo>
                  <a:pt x="135266" y="38476"/>
                </a:lnTo>
                <a:lnTo>
                  <a:pt x="133291" y="34540"/>
                </a:lnTo>
                <a:lnTo>
                  <a:pt x="130704" y="30647"/>
                </a:lnTo>
                <a:lnTo>
                  <a:pt x="126439" y="28051"/>
                </a:lnTo>
                <a:lnTo>
                  <a:pt x="121057" y="26320"/>
                </a:lnTo>
                <a:lnTo>
                  <a:pt x="114928" y="25167"/>
                </a:lnTo>
                <a:lnTo>
                  <a:pt x="109572" y="24398"/>
                </a:lnTo>
                <a:lnTo>
                  <a:pt x="104731" y="23885"/>
                </a:lnTo>
                <a:lnTo>
                  <a:pt x="100235" y="23543"/>
                </a:lnTo>
                <a:lnTo>
                  <a:pt x="94697" y="23315"/>
                </a:lnTo>
                <a:lnTo>
                  <a:pt x="76037" y="22994"/>
                </a:lnTo>
                <a:lnTo>
                  <a:pt x="66280" y="22919"/>
                </a:lnTo>
                <a:lnTo>
                  <a:pt x="61900" y="25439"/>
                </a:lnTo>
                <a:lnTo>
                  <a:pt x="57710" y="29659"/>
                </a:lnTo>
                <a:lnTo>
                  <a:pt x="53647" y="35013"/>
                </a:lnTo>
                <a:lnTo>
                  <a:pt x="48398" y="41121"/>
                </a:lnTo>
                <a:lnTo>
                  <a:pt x="42359" y="47734"/>
                </a:lnTo>
                <a:lnTo>
                  <a:pt x="35793" y="54683"/>
                </a:lnTo>
                <a:lnTo>
                  <a:pt x="31415" y="60585"/>
                </a:lnTo>
                <a:lnTo>
                  <a:pt x="28498" y="65790"/>
                </a:lnTo>
                <a:lnTo>
                  <a:pt x="26552" y="70530"/>
                </a:lnTo>
                <a:lnTo>
                  <a:pt x="25255" y="74960"/>
                </a:lnTo>
                <a:lnTo>
                  <a:pt x="24390" y="79183"/>
                </a:lnTo>
                <a:lnTo>
                  <a:pt x="23814" y="83269"/>
                </a:lnTo>
                <a:lnTo>
                  <a:pt x="23429" y="88532"/>
                </a:lnTo>
                <a:lnTo>
                  <a:pt x="23173" y="94581"/>
                </a:lnTo>
                <a:lnTo>
                  <a:pt x="23002" y="101154"/>
                </a:lnTo>
                <a:lnTo>
                  <a:pt x="24159" y="108076"/>
                </a:lnTo>
                <a:lnTo>
                  <a:pt x="26199" y="115231"/>
                </a:lnTo>
                <a:lnTo>
                  <a:pt x="28830" y="122540"/>
                </a:lnTo>
                <a:lnTo>
                  <a:pt x="31853" y="128683"/>
                </a:lnTo>
                <a:lnTo>
                  <a:pt x="35139" y="134049"/>
                </a:lnTo>
                <a:lnTo>
                  <a:pt x="38600" y="138895"/>
                </a:lnTo>
                <a:lnTo>
                  <a:pt x="40906" y="143397"/>
                </a:lnTo>
                <a:lnTo>
                  <a:pt x="42444" y="147668"/>
                </a:lnTo>
                <a:lnTo>
                  <a:pt x="43470" y="151785"/>
                </a:lnTo>
                <a:lnTo>
                  <a:pt x="45423" y="154530"/>
                </a:lnTo>
                <a:lnTo>
                  <a:pt x="47996" y="156359"/>
                </a:lnTo>
                <a:lnTo>
                  <a:pt x="50981" y="157580"/>
                </a:lnTo>
                <a:lnTo>
                  <a:pt x="55511" y="158393"/>
                </a:lnTo>
                <a:lnTo>
                  <a:pt x="61071" y="158935"/>
                </a:lnTo>
                <a:lnTo>
                  <a:pt x="67317" y="159296"/>
                </a:lnTo>
                <a:lnTo>
                  <a:pt x="84418" y="159698"/>
                </a:lnTo>
                <a:lnTo>
                  <a:pt x="114305" y="159956"/>
                </a:lnTo>
                <a:lnTo>
                  <a:pt x="120587" y="158707"/>
                </a:lnTo>
                <a:lnTo>
                  <a:pt x="127315" y="156604"/>
                </a:lnTo>
                <a:lnTo>
                  <a:pt x="134340" y="153933"/>
                </a:lnTo>
                <a:lnTo>
                  <a:pt x="139024" y="150882"/>
                </a:lnTo>
                <a:lnTo>
                  <a:pt x="142146" y="147577"/>
                </a:lnTo>
                <a:lnTo>
                  <a:pt x="144228" y="144105"/>
                </a:lnTo>
                <a:lnTo>
                  <a:pt x="148156" y="140520"/>
                </a:lnTo>
                <a:lnTo>
                  <a:pt x="153313" y="136860"/>
                </a:lnTo>
                <a:lnTo>
                  <a:pt x="159292" y="133149"/>
                </a:lnTo>
                <a:lnTo>
                  <a:pt x="164548" y="129406"/>
                </a:lnTo>
                <a:lnTo>
                  <a:pt x="169323" y="125641"/>
                </a:lnTo>
                <a:lnTo>
                  <a:pt x="173775" y="121860"/>
                </a:lnTo>
                <a:lnTo>
                  <a:pt x="176744" y="118070"/>
                </a:lnTo>
                <a:lnTo>
                  <a:pt x="178723" y="114273"/>
                </a:lnTo>
                <a:lnTo>
                  <a:pt x="180042" y="110472"/>
                </a:lnTo>
                <a:lnTo>
                  <a:pt x="182192" y="105397"/>
                </a:lnTo>
                <a:lnTo>
                  <a:pt x="187966" y="92987"/>
                </a:lnTo>
                <a:lnTo>
                  <a:pt x="188745" y="87391"/>
                </a:lnTo>
                <a:lnTo>
                  <a:pt x="187993" y="82390"/>
                </a:lnTo>
                <a:lnTo>
                  <a:pt x="186222" y="77787"/>
                </a:lnTo>
                <a:lnTo>
                  <a:pt x="183771" y="72178"/>
                </a:lnTo>
                <a:lnTo>
                  <a:pt x="177662" y="59172"/>
                </a:lnTo>
                <a:lnTo>
                  <a:pt x="172985" y="52148"/>
                </a:lnTo>
                <a:lnTo>
                  <a:pt x="167327" y="44925"/>
                </a:lnTo>
                <a:lnTo>
                  <a:pt x="161015" y="37570"/>
                </a:lnTo>
                <a:lnTo>
                  <a:pt x="155537" y="32666"/>
                </a:lnTo>
                <a:lnTo>
                  <a:pt x="150614" y="29397"/>
                </a:lnTo>
                <a:lnTo>
                  <a:pt x="146064" y="27218"/>
                </a:lnTo>
                <a:lnTo>
                  <a:pt x="140489" y="25765"/>
                </a:lnTo>
                <a:lnTo>
                  <a:pt x="134232" y="24797"/>
                </a:lnTo>
                <a:lnTo>
                  <a:pt x="127522" y="24151"/>
                </a:lnTo>
                <a:lnTo>
                  <a:pt x="121779" y="24990"/>
                </a:lnTo>
                <a:lnTo>
                  <a:pt x="116679" y="26820"/>
                </a:lnTo>
                <a:lnTo>
                  <a:pt x="112010" y="29310"/>
                </a:lnTo>
                <a:lnTo>
                  <a:pt x="107626" y="30970"/>
                </a:lnTo>
                <a:lnTo>
                  <a:pt x="103434" y="32076"/>
                </a:lnTo>
                <a:lnTo>
                  <a:pt x="99370" y="32814"/>
                </a:lnTo>
                <a:lnTo>
                  <a:pt x="95390" y="34576"/>
                </a:lnTo>
                <a:lnTo>
                  <a:pt x="91467" y="37020"/>
                </a:lnTo>
                <a:lnTo>
                  <a:pt x="87581" y="39920"/>
                </a:lnTo>
                <a:lnTo>
                  <a:pt x="82451" y="44393"/>
                </a:lnTo>
                <a:lnTo>
                  <a:pt x="76491" y="49915"/>
                </a:lnTo>
                <a:lnTo>
                  <a:pt x="69977" y="56137"/>
                </a:lnTo>
                <a:lnTo>
                  <a:pt x="64365" y="62824"/>
                </a:lnTo>
                <a:lnTo>
                  <a:pt x="59354" y="69822"/>
                </a:lnTo>
                <a:lnTo>
                  <a:pt x="54743" y="77028"/>
                </a:lnTo>
                <a:lnTo>
                  <a:pt x="50398" y="83102"/>
                </a:lnTo>
                <a:lnTo>
                  <a:pt x="46232" y="88421"/>
                </a:lnTo>
                <a:lnTo>
                  <a:pt x="42185" y="93237"/>
                </a:lnTo>
                <a:lnTo>
                  <a:pt x="39486" y="100258"/>
                </a:lnTo>
                <a:lnTo>
                  <a:pt x="37688" y="108749"/>
                </a:lnTo>
                <a:lnTo>
                  <a:pt x="36489" y="118219"/>
                </a:lnTo>
                <a:lnTo>
                  <a:pt x="36960" y="128343"/>
                </a:lnTo>
                <a:lnTo>
                  <a:pt x="38544" y="138901"/>
                </a:lnTo>
                <a:lnTo>
                  <a:pt x="40869" y="149751"/>
                </a:lnTo>
                <a:lnTo>
                  <a:pt x="44960" y="160794"/>
                </a:lnTo>
                <a:lnTo>
                  <a:pt x="50227" y="171965"/>
                </a:lnTo>
                <a:lnTo>
                  <a:pt x="56278" y="183224"/>
                </a:lnTo>
                <a:lnTo>
                  <a:pt x="61582" y="190729"/>
                </a:lnTo>
                <a:lnTo>
                  <a:pt x="66388" y="195733"/>
                </a:lnTo>
                <a:lnTo>
                  <a:pt x="70862" y="199068"/>
                </a:lnTo>
                <a:lnTo>
                  <a:pt x="75114" y="201292"/>
                </a:lnTo>
                <a:lnTo>
                  <a:pt x="79220" y="202774"/>
                </a:lnTo>
                <a:lnTo>
                  <a:pt x="83227" y="203763"/>
                </a:lnTo>
                <a:lnTo>
                  <a:pt x="87169" y="203152"/>
                </a:lnTo>
                <a:lnTo>
                  <a:pt x="91065" y="201474"/>
                </a:lnTo>
                <a:lnTo>
                  <a:pt x="94934" y="199086"/>
                </a:lnTo>
                <a:lnTo>
                  <a:pt x="98783" y="196224"/>
                </a:lnTo>
                <a:lnTo>
                  <a:pt x="102619" y="193046"/>
                </a:lnTo>
                <a:lnTo>
                  <a:pt x="106446" y="189657"/>
                </a:lnTo>
                <a:lnTo>
                  <a:pt x="114085" y="182505"/>
                </a:lnTo>
                <a:lnTo>
                  <a:pt x="117900" y="178820"/>
                </a:lnTo>
                <a:lnTo>
                  <a:pt x="122984" y="172553"/>
                </a:lnTo>
                <a:lnTo>
                  <a:pt x="128913" y="164565"/>
                </a:lnTo>
                <a:lnTo>
                  <a:pt x="135405" y="155430"/>
                </a:lnTo>
                <a:lnTo>
                  <a:pt x="141004" y="145530"/>
                </a:lnTo>
                <a:lnTo>
                  <a:pt x="146006" y="135120"/>
                </a:lnTo>
                <a:lnTo>
                  <a:pt x="150611" y="124370"/>
                </a:lnTo>
                <a:lnTo>
                  <a:pt x="153681" y="114663"/>
                </a:lnTo>
                <a:lnTo>
                  <a:pt x="155727" y="105652"/>
                </a:lnTo>
                <a:lnTo>
                  <a:pt x="157092" y="97104"/>
                </a:lnTo>
                <a:lnTo>
                  <a:pt x="158001" y="90136"/>
                </a:lnTo>
                <a:lnTo>
                  <a:pt x="158608" y="84220"/>
                </a:lnTo>
                <a:lnTo>
                  <a:pt x="159012" y="79006"/>
                </a:lnTo>
                <a:lnTo>
                  <a:pt x="159281" y="74261"/>
                </a:lnTo>
                <a:lnTo>
                  <a:pt x="159581" y="65601"/>
                </a:lnTo>
                <a:lnTo>
                  <a:pt x="159750" y="53586"/>
                </a:lnTo>
                <a:lnTo>
                  <a:pt x="158503" y="49694"/>
                </a:lnTo>
                <a:lnTo>
                  <a:pt x="156402" y="45829"/>
                </a:lnTo>
                <a:lnTo>
                  <a:pt x="153731" y="41983"/>
                </a:lnTo>
                <a:lnTo>
                  <a:pt x="150682" y="38148"/>
                </a:lnTo>
                <a:lnTo>
                  <a:pt x="147377" y="34322"/>
                </a:lnTo>
                <a:lnTo>
                  <a:pt x="143906" y="30501"/>
                </a:lnTo>
                <a:lnTo>
                  <a:pt x="140320" y="27954"/>
                </a:lnTo>
                <a:lnTo>
                  <a:pt x="136660" y="26256"/>
                </a:lnTo>
                <a:lnTo>
                  <a:pt x="132950" y="25124"/>
                </a:lnTo>
                <a:lnTo>
                  <a:pt x="129207" y="24369"/>
                </a:lnTo>
                <a:lnTo>
                  <a:pt x="125442" y="23866"/>
                </a:lnTo>
                <a:lnTo>
                  <a:pt x="121661" y="23531"/>
                </a:lnTo>
                <a:lnTo>
                  <a:pt x="117871" y="24577"/>
                </a:lnTo>
                <a:lnTo>
                  <a:pt x="114074" y="26544"/>
                </a:lnTo>
                <a:lnTo>
                  <a:pt x="110273" y="29126"/>
                </a:lnTo>
                <a:lnTo>
                  <a:pt x="106469" y="30847"/>
                </a:lnTo>
                <a:lnTo>
                  <a:pt x="102663" y="31995"/>
                </a:lnTo>
                <a:lnTo>
                  <a:pt x="98856" y="32760"/>
                </a:lnTo>
                <a:lnTo>
                  <a:pt x="95047" y="34539"/>
                </a:lnTo>
                <a:lnTo>
                  <a:pt x="91238" y="36996"/>
                </a:lnTo>
                <a:lnTo>
                  <a:pt x="87429" y="39904"/>
                </a:lnTo>
                <a:lnTo>
                  <a:pt x="83619" y="43112"/>
                </a:lnTo>
                <a:lnTo>
                  <a:pt x="79809" y="46521"/>
                </a:lnTo>
                <a:lnTo>
                  <a:pt x="72191" y="53696"/>
                </a:lnTo>
                <a:lnTo>
                  <a:pt x="53141" y="72436"/>
                </a:lnTo>
                <a:lnTo>
                  <a:pt x="50600" y="77501"/>
                </a:lnTo>
                <a:lnTo>
                  <a:pt x="48907" y="83417"/>
                </a:lnTo>
                <a:lnTo>
                  <a:pt x="47778" y="89901"/>
                </a:lnTo>
                <a:lnTo>
                  <a:pt x="47026" y="96764"/>
                </a:lnTo>
                <a:lnTo>
                  <a:pt x="46524" y="103879"/>
                </a:lnTo>
                <a:lnTo>
                  <a:pt x="46190" y="111163"/>
                </a:lnTo>
                <a:lnTo>
                  <a:pt x="45818" y="126029"/>
                </a:lnTo>
                <a:lnTo>
                  <a:pt x="45718" y="133549"/>
                </a:lnTo>
                <a:lnTo>
                  <a:pt x="46923" y="141102"/>
                </a:lnTo>
                <a:lnTo>
                  <a:pt x="48995" y="148678"/>
                </a:lnTo>
                <a:lnTo>
                  <a:pt x="51647" y="156269"/>
                </a:lnTo>
                <a:lnTo>
                  <a:pt x="54685" y="162599"/>
                </a:lnTo>
                <a:lnTo>
                  <a:pt x="57981" y="168089"/>
                </a:lnTo>
                <a:lnTo>
                  <a:pt x="66326" y="179958"/>
                </a:lnTo>
                <a:lnTo>
                  <a:pt x="70854" y="184968"/>
                </a:lnTo>
                <a:lnTo>
                  <a:pt x="73839" y="188082"/>
                </a:lnTo>
                <a:lnTo>
                  <a:pt x="77100" y="190157"/>
                </a:lnTo>
                <a:lnTo>
                  <a:pt x="80543" y="191541"/>
                </a:lnTo>
                <a:lnTo>
                  <a:pt x="84109" y="192464"/>
                </a:lnTo>
                <a:lnTo>
                  <a:pt x="87756" y="191809"/>
                </a:lnTo>
                <a:lnTo>
                  <a:pt x="91458" y="190103"/>
                </a:lnTo>
                <a:lnTo>
                  <a:pt x="95195" y="187695"/>
                </a:lnTo>
                <a:lnTo>
                  <a:pt x="98957" y="186089"/>
                </a:lnTo>
                <a:lnTo>
                  <a:pt x="102734" y="185020"/>
                </a:lnTo>
                <a:lnTo>
                  <a:pt x="106523" y="184307"/>
                </a:lnTo>
                <a:lnTo>
                  <a:pt x="110319" y="182561"/>
                </a:lnTo>
                <a:lnTo>
                  <a:pt x="114120" y="180127"/>
                </a:lnTo>
                <a:lnTo>
                  <a:pt x="117923" y="177234"/>
                </a:lnTo>
                <a:lnTo>
                  <a:pt x="120460" y="174036"/>
                </a:lnTo>
                <a:lnTo>
                  <a:pt x="122149" y="170634"/>
                </a:lnTo>
                <a:lnTo>
                  <a:pt x="123277" y="167096"/>
                </a:lnTo>
                <a:lnTo>
                  <a:pt x="125298" y="162197"/>
                </a:lnTo>
                <a:lnTo>
                  <a:pt x="127916" y="156391"/>
                </a:lnTo>
                <a:lnTo>
                  <a:pt x="130931" y="149980"/>
                </a:lnTo>
                <a:lnTo>
                  <a:pt x="132941" y="144437"/>
                </a:lnTo>
                <a:lnTo>
                  <a:pt x="134281" y="139471"/>
                </a:lnTo>
                <a:lnTo>
                  <a:pt x="135173" y="134891"/>
                </a:lnTo>
                <a:lnTo>
                  <a:pt x="137039" y="128027"/>
                </a:lnTo>
                <a:lnTo>
                  <a:pt x="142499" y="110241"/>
                </a:lnTo>
                <a:lnTo>
                  <a:pt x="143193" y="102703"/>
                </a:lnTo>
                <a:lnTo>
                  <a:pt x="142385" y="96409"/>
                </a:lnTo>
                <a:lnTo>
                  <a:pt x="140577" y="90942"/>
                </a:lnTo>
                <a:lnTo>
                  <a:pt x="138102" y="87298"/>
                </a:lnTo>
                <a:lnTo>
                  <a:pt x="135181" y="84868"/>
                </a:lnTo>
                <a:lnTo>
                  <a:pt x="131964" y="83249"/>
                </a:lnTo>
                <a:lnTo>
                  <a:pt x="128550" y="82169"/>
                </a:lnTo>
                <a:lnTo>
                  <a:pt x="125004" y="81449"/>
                </a:lnTo>
                <a:lnTo>
                  <a:pt x="121369" y="80969"/>
                </a:lnTo>
                <a:lnTo>
                  <a:pt x="117677" y="81919"/>
                </a:lnTo>
                <a:lnTo>
                  <a:pt x="113945" y="83823"/>
                </a:lnTo>
                <a:lnTo>
                  <a:pt x="110186" y="86362"/>
                </a:lnTo>
                <a:lnTo>
                  <a:pt x="107681" y="89324"/>
                </a:lnTo>
                <a:lnTo>
                  <a:pt x="106011" y="92569"/>
                </a:lnTo>
                <a:lnTo>
                  <a:pt x="104897" y="96003"/>
                </a:lnTo>
                <a:lnTo>
                  <a:pt x="102886" y="99562"/>
                </a:lnTo>
                <a:lnTo>
                  <a:pt x="100273" y="103204"/>
                </a:lnTo>
                <a:lnTo>
                  <a:pt x="97263" y="106903"/>
                </a:lnTo>
                <a:lnTo>
                  <a:pt x="91446" y="113178"/>
                </a:lnTo>
                <a:lnTo>
                  <a:pt x="74821" y="130311"/>
                </a:lnTo>
                <a:lnTo>
                  <a:pt x="68864" y="137674"/>
                </a:lnTo>
                <a:lnTo>
                  <a:pt x="64893" y="143852"/>
                </a:lnTo>
                <a:lnTo>
                  <a:pt x="62245" y="149241"/>
                </a:lnTo>
                <a:lnTo>
                  <a:pt x="61750" y="151564"/>
                </a:lnTo>
                <a:lnTo>
                  <a:pt x="62690" y="151842"/>
                </a:lnTo>
                <a:lnTo>
                  <a:pt x="64587" y="150758"/>
                </a:lnTo>
                <a:lnTo>
                  <a:pt x="65851" y="148765"/>
                </a:lnTo>
                <a:lnTo>
                  <a:pt x="67257" y="143164"/>
                </a:lnTo>
                <a:lnTo>
                  <a:pt x="68901" y="139893"/>
                </a:lnTo>
                <a:lnTo>
                  <a:pt x="71268" y="136442"/>
                </a:lnTo>
                <a:lnTo>
                  <a:pt x="74116" y="132871"/>
                </a:lnTo>
                <a:lnTo>
                  <a:pt x="76014" y="129220"/>
                </a:lnTo>
                <a:lnTo>
                  <a:pt x="77279" y="125517"/>
                </a:lnTo>
                <a:lnTo>
                  <a:pt x="78123" y="121778"/>
                </a:lnTo>
                <a:lnTo>
                  <a:pt x="89504" y="75591"/>
                </a:lnTo>
                <a:lnTo>
                  <a:pt x="90082" y="71984"/>
                </a:lnTo>
                <a:lnTo>
                  <a:pt x="90469" y="68309"/>
                </a:lnTo>
                <a:lnTo>
                  <a:pt x="90726" y="64589"/>
                </a:lnTo>
                <a:lnTo>
                  <a:pt x="88357" y="62109"/>
                </a:lnTo>
                <a:lnTo>
                  <a:pt x="84239" y="60456"/>
                </a:lnTo>
                <a:lnTo>
                  <a:pt x="78952" y="59354"/>
                </a:lnTo>
                <a:lnTo>
                  <a:pt x="74159" y="59889"/>
                </a:lnTo>
                <a:lnTo>
                  <a:pt x="69693" y="61516"/>
                </a:lnTo>
                <a:lnTo>
                  <a:pt x="59467" y="67184"/>
                </a:lnTo>
                <a:lnTo>
                  <a:pt x="54682" y="71346"/>
                </a:lnTo>
                <a:lnTo>
                  <a:pt x="51629" y="74234"/>
                </a:lnTo>
                <a:lnTo>
                  <a:pt x="48323" y="76159"/>
                </a:lnTo>
                <a:lnTo>
                  <a:pt x="44849" y="77443"/>
                </a:lnTo>
                <a:lnTo>
                  <a:pt x="37278" y="79249"/>
                </a:lnTo>
                <a:lnTo>
                  <a:pt x="45521" y="800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1"/>
          <p:cNvSpPr/>
          <p:nvPr/>
        </p:nvSpPr>
        <p:spPr>
          <a:xfrm>
            <a:off x="2868930" y="3132332"/>
            <a:ext cx="1600200" cy="56638"/>
          </a:xfrm>
          <a:custGeom>
            <a:avLst/>
            <a:gdLst/>
            <a:ahLst/>
            <a:cxnLst/>
            <a:rect l="0" t="0" r="0" b="0"/>
            <a:pathLst>
              <a:path w="1600200" h="56638">
                <a:moveTo>
                  <a:pt x="0" y="56637"/>
                </a:moveTo>
                <a:lnTo>
                  <a:pt x="41659" y="56637"/>
                </a:lnTo>
                <a:lnTo>
                  <a:pt x="53172" y="55367"/>
                </a:lnTo>
                <a:lnTo>
                  <a:pt x="67198" y="53251"/>
                </a:lnTo>
                <a:lnTo>
                  <a:pt x="82898" y="50570"/>
                </a:lnTo>
                <a:lnTo>
                  <a:pt x="97175" y="48782"/>
                </a:lnTo>
                <a:lnTo>
                  <a:pt x="110503" y="47590"/>
                </a:lnTo>
                <a:lnTo>
                  <a:pt x="144078" y="45913"/>
                </a:lnTo>
                <a:lnTo>
                  <a:pt x="190314" y="45347"/>
                </a:lnTo>
                <a:lnTo>
                  <a:pt x="655888" y="45207"/>
                </a:lnTo>
                <a:lnTo>
                  <a:pt x="687449" y="43937"/>
                </a:lnTo>
                <a:lnTo>
                  <a:pt x="811385" y="36161"/>
                </a:lnTo>
                <a:lnTo>
                  <a:pt x="858455" y="34837"/>
                </a:lnTo>
                <a:lnTo>
                  <a:pt x="930176" y="34248"/>
                </a:lnTo>
                <a:lnTo>
                  <a:pt x="1033171" y="30600"/>
                </a:lnTo>
                <a:lnTo>
                  <a:pt x="1168878" y="24793"/>
                </a:lnTo>
                <a:lnTo>
                  <a:pt x="1233217" y="23072"/>
                </a:lnTo>
                <a:lnTo>
                  <a:pt x="1325497" y="22491"/>
                </a:lnTo>
                <a:lnTo>
                  <a:pt x="1352294" y="21173"/>
                </a:lnTo>
                <a:lnTo>
                  <a:pt x="1377780" y="19025"/>
                </a:lnTo>
                <a:lnTo>
                  <a:pt x="1402389" y="16322"/>
                </a:lnTo>
                <a:lnTo>
                  <a:pt x="1427686" y="14521"/>
                </a:lnTo>
                <a:lnTo>
                  <a:pt x="1453441" y="13320"/>
                </a:lnTo>
                <a:lnTo>
                  <a:pt x="1479501" y="12519"/>
                </a:lnTo>
                <a:lnTo>
                  <a:pt x="1504494" y="10715"/>
                </a:lnTo>
                <a:lnTo>
                  <a:pt x="1528775" y="8242"/>
                </a:lnTo>
                <a:lnTo>
                  <a:pt x="1569726" y="3378"/>
                </a:lnTo>
                <a:lnTo>
                  <a:pt x="1597379" y="641"/>
                </a:lnTo>
                <a:lnTo>
                  <a:pt x="1599589" y="256"/>
                </a:lnTo>
                <a:lnTo>
                  <a:pt x="1599793" y="0"/>
                </a:lnTo>
                <a:lnTo>
                  <a:pt x="1599929" y="1099"/>
                </a:lnTo>
                <a:lnTo>
                  <a:pt x="1600019" y="3102"/>
                </a:lnTo>
                <a:lnTo>
                  <a:pt x="1600199" y="109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altitudes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lines that contain the altitudes are concurrent at a point called the orthocenter.</a:t>
            </a:r>
          </a:p>
          <a:p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143000" y="3124200"/>
            <a:ext cx="6172200" cy="2667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"/>
          <p:cNvSpPr/>
          <p:nvPr/>
        </p:nvSpPr>
        <p:spPr>
          <a:xfrm>
            <a:off x="4103370" y="3143250"/>
            <a:ext cx="114301" cy="2640330"/>
          </a:xfrm>
          <a:custGeom>
            <a:avLst/>
            <a:gdLst/>
            <a:ahLst/>
            <a:cxnLst/>
            <a:rect l="0" t="0" r="0" b="0"/>
            <a:pathLst>
              <a:path w="114301" h="2640330">
                <a:moveTo>
                  <a:pt x="114300" y="0"/>
                </a:moveTo>
                <a:lnTo>
                  <a:pt x="114300" y="43636"/>
                </a:lnTo>
                <a:lnTo>
                  <a:pt x="110913" y="54953"/>
                </a:lnTo>
                <a:lnTo>
                  <a:pt x="108232" y="63305"/>
                </a:lnTo>
                <a:lnTo>
                  <a:pt x="105252" y="82746"/>
                </a:lnTo>
                <a:lnTo>
                  <a:pt x="102659" y="104085"/>
                </a:lnTo>
                <a:lnTo>
                  <a:pt x="100189" y="115110"/>
                </a:lnTo>
                <a:lnTo>
                  <a:pt x="97272" y="126270"/>
                </a:lnTo>
                <a:lnTo>
                  <a:pt x="94032" y="142056"/>
                </a:lnTo>
                <a:lnTo>
                  <a:pt x="91453" y="209377"/>
                </a:lnTo>
                <a:lnTo>
                  <a:pt x="88059" y="220479"/>
                </a:lnTo>
                <a:lnTo>
                  <a:pt x="85376" y="226996"/>
                </a:lnTo>
                <a:lnTo>
                  <a:pt x="82395" y="241010"/>
                </a:lnTo>
                <a:lnTo>
                  <a:pt x="80051" y="318541"/>
                </a:lnTo>
                <a:lnTo>
                  <a:pt x="76641" y="349007"/>
                </a:lnTo>
                <a:lnTo>
                  <a:pt x="73954" y="366021"/>
                </a:lnTo>
                <a:lnTo>
                  <a:pt x="70968" y="388313"/>
                </a:lnTo>
                <a:lnTo>
                  <a:pt x="67403" y="453377"/>
                </a:lnTo>
                <a:lnTo>
                  <a:pt x="65255" y="467351"/>
                </a:lnTo>
                <a:lnTo>
                  <a:pt x="62554" y="483017"/>
                </a:lnTo>
                <a:lnTo>
                  <a:pt x="59551" y="513971"/>
                </a:lnTo>
                <a:lnTo>
                  <a:pt x="56947" y="549741"/>
                </a:lnTo>
                <a:lnTo>
                  <a:pt x="49611" y="619380"/>
                </a:lnTo>
                <a:lnTo>
                  <a:pt x="47449" y="648236"/>
                </a:lnTo>
                <a:lnTo>
                  <a:pt x="43102" y="689848"/>
                </a:lnTo>
                <a:lnTo>
                  <a:pt x="40164" y="715169"/>
                </a:lnTo>
                <a:lnTo>
                  <a:pt x="36936" y="734589"/>
                </a:lnTo>
                <a:lnTo>
                  <a:pt x="33514" y="750076"/>
                </a:lnTo>
                <a:lnTo>
                  <a:pt x="29962" y="762941"/>
                </a:lnTo>
                <a:lnTo>
                  <a:pt x="27595" y="782947"/>
                </a:lnTo>
                <a:lnTo>
                  <a:pt x="24964" y="835656"/>
                </a:lnTo>
                <a:lnTo>
                  <a:pt x="22992" y="859364"/>
                </a:lnTo>
                <a:lnTo>
                  <a:pt x="20408" y="880249"/>
                </a:lnTo>
                <a:lnTo>
                  <a:pt x="17415" y="899252"/>
                </a:lnTo>
                <a:lnTo>
                  <a:pt x="14090" y="927141"/>
                </a:lnTo>
                <a:lnTo>
                  <a:pt x="11955" y="965741"/>
                </a:lnTo>
                <a:lnTo>
                  <a:pt x="10510" y="979107"/>
                </a:lnTo>
                <a:lnTo>
                  <a:pt x="5517" y="1014278"/>
                </a:lnTo>
                <a:lnTo>
                  <a:pt x="2452" y="1079017"/>
                </a:lnTo>
                <a:lnTo>
                  <a:pt x="143" y="1224878"/>
                </a:lnTo>
                <a:lnTo>
                  <a:pt x="0" y="1670400"/>
                </a:lnTo>
                <a:lnTo>
                  <a:pt x="3386" y="1699133"/>
                </a:lnTo>
                <a:lnTo>
                  <a:pt x="6067" y="1715685"/>
                </a:lnTo>
                <a:lnTo>
                  <a:pt x="9046" y="1740850"/>
                </a:lnTo>
                <a:lnTo>
                  <a:pt x="11116" y="1811949"/>
                </a:lnTo>
                <a:lnTo>
                  <a:pt x="11417" y="1952805"/>
                </a:lnTo>
                <a:lnTo>
                  <a:pt x="14811" y="1973236"/>
                </a:lnTo>
                <a:lnTo>
                  <a:pt x="17494" y="1982241"/>
                </a:lnTo>
                <a:lnTo>
                  <a:pt x="20475" y="1999019"/>
                </a:lnTo>
                <a:lnTo>
                  <a:pt x="22797" y="2075571"/>
                </a:lnTo>
                <a:lnTo>
                  <a:pt x="22859" y="2598319"/>
                </a:lnTo>
                <a:lnTo>
                  <a:pt x="19473" y="2609381"/>
                </a:lnTo>
                <a:lnTo>
                  <a:pt x="13019" y="2625044"/>
                </a:lnTo>
                <a:lnTo>
                  <a:pt x="11430" y="26403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"/>
          <p:cNvSpPr/>
          <p:nvPr/>
        </p:nvSpPr>
        <p:spPr>
          <a:xfrm>
            <a:off x="4137659" y="5429408"/>
            <a:ext cx="297182" cy="354172"/>
          </a:xfrm>
          <a:custGeom>
            <a:avLst/>
            <a:gdLst/>
            <a:ahLst/>
            <a:cxnLst/>
            <a:rect l="0" t="0" r="0" b="0"/>
            <a:pathLst>
              <a:path w="297182" h="354172">
                <a:moveTo>
                  <a:pt x="0" y="79851"/>
                </a:moveTo>
                <a:lnTo>
                  <a:pt x="15910" y="79851"/>
                </a:lnTo>
                <a:lnTo>
                  <a:pt x="19496" y="78581"/>
                </a:lnTo>
                <a:lnTo>
                  <a:pt x="26869" y="73784"/>
                </a:lnTo>
                <a:lnTo>
                  <a:pt x="34379" y="70805"/>
                </a:lnTo>
                <a:lnTo>
                  <a:pt x="38159" y="70010"/>
                </a:lnTo>
                <a:lnTo>
                  <a:pt x="48300" y="65670"/>
                </a:lnTo>
                <a:lnTo>
                  <a:pt x="79887" y="50689"/>
                </a:lnTo>
                <a:lnTo>
                  <a:pt x="92628" y="43900"/>
                </a:lnTo>
                <a:lnTo>
                  <a:pt x="102392" y="38104"/>
                </a:lnTo>
                <a:lnTo>
                  <a:pt x="110172" y="32970"/>
                </a:lnTo>
                <a:lnTo>
                  <a:pt x="116628" y="28277"/>
                </a:lnTo>
                <a:lnTo>
                  <a:pt x="122202" y="23879"/>
                </a:lnTo>
                <a:lnTo>
                  <a:pt x="127189" y="19676"/>
                </a:lnTo>
                <a:lnTo>
                  <a:pt x="136115" y="15007"/>
                </a:lnTo>
                <a:lnTo>
                  <a:pt x="140274" y="13762"/>
                </a:lnTo>
                <a:lnTo>
                  <a:pt x="145586" y="11662"/>
                </a:lnTo>
                <a:lnTo>
                  <a:pt x="151667" y="8991"/>
                </a:lnTo>
                <a:lnTo>
                  <a:pt x="167543" y="1649"/>
                </a:lnTo>
                <a:lnTo>
                  <a:pt x="173100" y="645"/>
                </a:lnTo>
                <a:lnTo>
                  <a:pt x="176361" y="377"/>
                </a:lnTo>
                <a:lnTo>
                  <a:pt x="193530" y="79"/>
                </a:lnTo>
                <a:lnTo>
                  <a:pt x="205220" y="0"/>
                </a:lnTo>
                <a:lnTo>
                  <a:pt x="214283" y="1217"/>
                </a:lnTo>
                <a:lnTo>
                  <a:pt x="221596" y="3299"/>
                </a:lnTo>
                <a:lnTo>
                  <a:pt x="236389" y="9697"/>
                </a:lnTo>
                <a:lnTo>
                  <a:pt x="245019" y="10805"/>
                </a:lnTo>
                <a:lnTo>
                  <a:pt x="247167" y="12230"/>
                </a:lnTo>
                <a:lnTo>
                  <a:pt x="248598" y="14451"/>
                </a:lnTo>
                <a:lnTo>
                  <a:pt x="250188" y="20304"/>
                </a:lnTo>
                <a:lnTo>
                  <a:pt x="250895" y="27139"/>
                </a:lnTo>
                <a:lnTo>
                  <a:pt x="252354" y="30740"/>
                </a:lnTo>
                <a:lnTo>
                  <a:pt x="257361" y="38128"/>
                </a:lnTo>
                <a:lnTo>
                  <a:pt x="260433" y="45644"/>
                </a:lnTo>
                <a:lnTo>
                  <a:pt x="263068" y="54488"/>
                </a:lnTo>
                <a:lnTo>
                  <a:pt x="265549" y="60403"/>
                </a:lnTo>
                <a:lnTo>
                  <a:pt x="268473" y="66885"/>
                </a:lnTo>
                <a:lnTo>
                  <a:pt x="270422" y="78828"/>
                </a:lnTo>
                <a:lnTo>
                  <a:pt x="271721" y="94409"/>
                </a:lnTo>
                <a:lnTo>
                  <a:pt x="273551" y="135811"/>
                </a:lnTo>
                <a:lnTo>
                  <a:pt x="273978" y="152983"/>
                </a:lnTo>
                <a:lnTo>
                  <a:pt x="274307" y="214299"/>
                </a:lnTo>
                <a:lnTo>
                  <a:pt x="275582" y="221553"/>
                </a:lnTo>
                <a:lnTo>
                  <a:pt x="277701" y="228929"/>
                </a:lnTo>
                <a:lnTo>
                  <a:pt x="280384" y="236387"/>
                </a:lnTo>
                <a:lnTo>
                  <a:pt x="282173" y="245168"/>
                </a:lnTo>
                <a:lnTo>
                  <a:pt x="283366" y="254833"/>
                </a:lnTo>
                <a:lnTo>
                  <a:pt x="284161" y="265086"/>
                </a:lnTo>
                <a:lnTo>
                  <a:pt x="284690" y="275731"/>
                </a:lnTo>
                <a:lnTo>
                  <a:pt x="285279" y="297719"/>
                </a:lnTo>
                <a:lnTo>
                  <a:pt x="286706" y="306376"/>
                </a:lnTo>
                <a:lnTo>
                  <a:pt x="288928" y="313418"/>
                </a:lnTo>
                <a:lnTo>
                  <a:pt x="295551" y="327777"/>
                </a:lnTo>
                <a:lnTo>
                  <a:pt x="296456" y="336514"/>
                </a:lnTo>
                <a:lnTo>
                  <a:pt x="297181" y="3541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"/>
          <p:cNvSpPr/>
          <p:nvPr/>
        </p:nvSpPr>
        <p:spPr>
          <a:xfrm>
            <a:off x="4160520" y="3086100"/>
            <a:ext cx="57151" cy="80010"/>
          </a:xfrm>
          <a:custGeom>
            <a:avLst/>
            <a:gdLst/>
            <a:ahLst/>
            <a:cxnLst/>
            <a:rect l="0" t="0" r="0" b="0"/>
            <a:pathLst>
              <a:path w="57151" h="80010">
                <a:moveTo>
                  <a:pt x="57150" y="80009"/>
                </a:moveTo>
                <a:lnTo>
                  <a:pt x="51082" y="73942"/>
                </a:lnTo>
                <a:lnTo>
                  <a:pt x="48024" y="72154"/>
                </a:lnTo>
                <a:lnTo>
                  <a:pt x="44716" y="70963"/>
                </a:lnTo>
                <a:lnTo>
                  <a:pt x="41241" y="70168"/>
                </a:lnTo>
                <a:lnTo>
                  <a:pt x="38924" y="68369"/>
                </a:lnTo>
                <a:lnTo>
                  <a:pt x="37379" y="65899"/>
                </a:lnTo>
                <a:lnTo>
                  <a:pt x="36349" y="62982"/>
                </a:lnTo>
                <a:lnTo>
                  <a:pt x="34393" y="59768"/>
                </a:lnTo>
                <a:lnTo>
                  <a:pt x="31818" y="56355"/>
                </a:lnTo>
                <a:lnTo>
                  <a:pt x="28832" y="52810"/>
                </a:lnTo>
                <a:lnTo>
                  <a:pt x="25571" y="47906"/>
                </a:lnTo>
                <a:lnTo>
                  <a:pt x="22127" y="42098"/>
                </a:lnTo>
                <a:lnTo>
                  <a:pt x="18561" y="35685"/>
                </a:lnTo>
                <a:lnTo>
                  <a:pt x="14914" y="30140"/>
                </a:lnTo>
                <a:lnTo>
                  <a:pt x="11212" y="25173"/>
                </a:lnTo>
                <a:lnTo>
                  <a:pt x="7475" y="20592"/>
                </a:lnTo>
                <a:lnTo>
                  <a:pt x="4983" y="16268"/>
                </a:lnTo>
                <a:lnTo>
                  <a:pt x="3322" y="1211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"/>
          <p:cNvSpPr/>
          <p:nvPr/>
        </p:nvSpPr>
        <p:spPr>
          <a:xfrm>
            <a:off x="3749040" y="2811779"/>
            <a:ext cx="102870" cy="102872"/>
          </a:xfrm>
          <a:custGeom>
            <a:avLst/>
            <a:gdLst/>
            <a:ahLst/>
            <a:cxnLst/>
            <a:rect l="0" t="0" r="0" b="0"/>
            <a:pathLst>
              <a:path w="102870" h="102872">
                <a:moveTo>
                  <a:pt x="102869" y="102871"/>
                </a:moveTo>
                <a:lnTo>
                  <a:pt x="96802" y="102871"/>
                </a:lnTo>
                <a:lnTo>
                  <a:pt x="95014" y="101600"/>
                </a:lnTo>
                <a:lnTo>
                  <a:pt x="93823" y="99484"/>
                </a:lnTo>
                <a:lnTo>
                  <a:pt x="93028" y="96803"/>
                </a:lnTo>
                <a:lnTo>
                  <a:pt x="91229" y="95015"/>
                </a:lnTo>
                <a:lnTo>
                  <a:pt x="88759" y="93824"/>
                </a:lnTo>
                <a:lnTo>
                  <a:pt x="85842" y="93029"/>
                </a:lnTo>
                <a:lnTo>
                  <a:pt x="83898" y="91230"/>
                </a:lnTo>
                <a:lnTo>
                  <a:pt x="82602" y="88760"/>
                </a:lnTo>
                <a:lnTo>
                  <a:pt x="81738" y="85843"/>
                </a:lnTo>
                <a:lnTo>
                  <a:pt x="79892" y="83899"/>
                </a:lnTo>
                <a:lnTo>
                  <a:pt x="77391" y="82603"/>
                </a:lnTo>
                <a:lnTo>
                  <a:pt x="74454" y="81739"/>
                </a:lnTo>
                <a:lnTo>
                  <a:pt x="72496" y="79893"/>
                </a:lnTo>
                <a:lnTo>
                  <a:pt x="71190" y="77392"/>
                </a:lnTo>
                <a:lnTo>
                  <a:pt x="70320" y="74455"/>
                </a:lnTo>
                <a:lnTo>
                  <a:pt x="68470" y="71227"/>
                </a:lnTo>
                <a:lnTo>
                  <a:pt x="65967" y="67805"/>
                </a:lnTo>
                <a:lnTo>
                  <a:pt x="63028" y="64253"/>
                </a:lnTo>
                <a:lnTo>
                  <a:pt x="59798" y="61886"/>
                </a:lnTo>
                <a:lnTo>
                  <a:pt x="56376" y="60307"/>
                </a:lnTo>
                <a:lnTo>
                  <a:pt x="52824" y="59255"/>
                </a:lnTo>
                <a:lnTo>
                  <a:pt x="49185" y="56013"/>
                </a:lnTo>
                <a:lnTo>
                  <a:pt x="45490" y="51312"/>
                </a:lnTo>
                <a:lnTo>
                  <a:pt x="41757" y="45639"/>
                </a:lnTo>
                <a:lnTo>
                  <a:pt x="37997" y="40586"/>
                </a:lnTo>
                <a:lnTo>
                  <a:pt x="34222" y="35947"/>
                </a:lnTo>
                <a:lnTo>
                  <a:pt x="30434" y="31585"/>
                </a:lnTo>
                <a:lnTo>
                  <a:pt x="25369" y="2613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"/>
          <p:cNvSpPr/>
          <p:nvPr/>
        </p:nvSpPr>
        <p:spPr>
          <a:xfrm>
            <a:off x="3086100" y="2377439"/>
            <a:ext cx="228601" cy="205741"/>
          </a:xfrm>
          <a:custGeom>
            <a:avLst/>
            <a:gdLst/>
            <a:ahLst/>
            <a:cxnLst/>
            <a:rect l="0" t="0" r="0" b="0"/>
            <a:pathLst>
              <a:path w="228601" h="205741">
                <a:moveTo>
                  <a:pt x="228600" y="205740"/>
                </a:moveTo>
                <a:lnTo>
                  <a:pt x="216464" y="187537"/>
                </a:lnTo>
                <a:lnTo>
                  <a:pt x="211619" y="180905"/>
                </a:lnTo>
                <a:lnTo>
                  <a:pt x="207119" y="175213"/>
                </a:lnTo>
                <a:lnTo>
                  <a:pt x="202849" y="170149"/>
                </a:lnTo>
                <a:lnTo>
                  <a:pt x="198733" y="165503"/>
                </a:lnTo>
                <a:lnTo>
                  <a:pt x="190772" y="156954"/>
                </a:lnTo>
                <a:lnTo>
                  <a:pt x="186871" y="154166"/>
                </a:lnTo>
                <a:lnTo>
                  <a:pt x="183001" y="152307"/>
                </a:lnTo>
                <a:lnTo>
                  <a:pt x="179150" y="151068"/>
                </a:lnTo>
                <a:lnTo>
                  <a:pt x="172773" y="147702"/>
                </a:lnTo>
                <a:lnTo>
                  <a:pt x="164712" y="142918"/>
                </a:lnTo>
                <a:lnTo>
                  <a:pt x="155528" y="137189"/>
                </a:lnTo>
                <a:lnTo>
                  <a:pt x="146865" y="129560"/>
                </a:lnTo>
                <a:lnTo>
                  <a:pt x="138550" y="120663"/>
                </a:lnTo>
                <a:lnTo>
                  <a:pt x="130467" y="110922"/>
                </a:lnTo>
                <a:lnTo>
                  <a:pt x="123808" y="103158"/>
                </a:lnTo>
                <a:lnTo>
                  <a:pt x="118098" y="96712"/>
                </a:lnTo>
                <a:lnTo>
                  <a:pt x="113022" y="91145"/>
                </a:lnTo>
                <a:lnTo>
                  <a:pt x="97222" y="74799"/>
                </a:lnTo>
                <a:lnTo>
                  <a:pt x="87674" y="65106"/>
                </a:lnTo>
                <a:lnTo>
                  <a:pt x="78769" y="57374"/>
                </a:lnTo>
                <a:lnTo>
                  <a:pt x="70293" y="5095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"/>
          <p:cNvSpPr/>
          <p:nvPr/>
        </p:nvSpPr>
        <p:spPr>
          <a:xfrm>
            <a:off x="1143000" y="2846069"/>
            <a:ext cx="2571751" cy="2937511"/>
          </a:xfrm>
          <a:custGeom>
            <a:avLst/>
            <a:gdLst/>
            <a:ahLst/>
            <a:cxnLst/>
            <a:rect l="0" t="0" r="0" b="0"/>
            <a:pathLst>
              <a:path w="2571751" h="2937511">
                <a:moveTo>
                  <a:pt x="0" y="2937510"/>
                </a:moveTo>
                <a:lnTo>
                  <a:pt x="6067" y="2931443"/>
                </a:lnTo>
                <a:lnTo>
                  <a:pt x="7855" y="2928385"/>
                </a:lnTo>
                <a:lnTo>
                  <a:pt x="9841" y="2921602"/>
                </a:lnTo>
                <a:lnTo>
                  <a:pt x="10959" y="2910642"/>
                </a:lnTo>
                <a:lnTo>
                  <a:pt x="12386" y="2908168"/>
                </a:lnTo>
                <a:lnTo>
                  <a:pt x="14607" y="2906519"/>
                </a:lnTo>
                <a:lnTo>
                  <a:pt x="17358" y="2905419"/>
                </a:lnTo>
                <a:lnTo>
                  <a:pt x="19192" y="2903416"/>
                </a:lnTo>
                <a:lnTo>
                  <a:pt x="20414" y="2900811"/>
                </a:lnTo>
                <a:lnTo>
                  <a:pt x="21230" y="2897804"/>
                </a:lnTo>
                <a:lnTo>
                  <a:pt x="34512" y="2881437"/>
                </a:lnTo>
                <a:lnTo>
                  <a:pt x="48467" y="2866568"/>
                </a:lnTo>
                <a:lnTo>
                  <a:pt x="51361" y="2862275"/>
                </a:lnTo>
                <a:lnTo>
                  <a:pt x="56704" y="2850167"/>
                </a:lnTo>
                <a:lnTo>
                  <a:pt x="116997" y="2762587"/>
                </a:lnTo>
                <a:lnTo>
                  <a:pt x="180449" y="2676963"/>
                </a:lnTo>
                <a:lnTo>
                  <a:pt x="242978" y="2589212"/>
                </a:lnTo>
                <a:lnTo>
                  <a:pt x="282622" y="2541376"/>
                </a:lnTo>
                <a:lnTo>
                  <a:pt x="291979" y="2530311"/>
                </a:lnTo>
                <a:lnTo>
                  <a:pt x="317378" y="2488907"/>
                </a:lnTo>
                <a:lnTo>
                  <a:pt x="387188" y="2414462"/>
                </a:lnTo>
                <a:lnTo>
                  <a:pt x="464375" y="2315756"/>
                </a:lnTo>
                <a:lnTo>
                  <a:pt x="530478" y="2233130"/>
                </a:lnTo>
                <a:lnTo>
                  <a:pt x="633550" y="2109470"/>
                </a:lnTo>
                <a:lnTo>
                  <a:pt x="703189" y="2019727"/>
                </a:lnTo>
                <a:lnTo>
                  <a:pt x="739344" y="1986995"/>
                </a:lnTo>
                <a:lnTo>
                  <a:pt x="809819" y="1899592"/>
                </a:lnTo>
                <a:lnTo>
                  <a:pt x="889757" y="1808046"/>
                </a:lnTo>
                <a:lnTo>
                  <a:pt x="929758" y="1764399"/>
                </a:lnTo>
                <a:lnTo>
                  <a:pt x="965717" y="1721401"/>
                </a:lnTo>
                <a:lnTo>
                  <a:pt x="1000172" y="1682702"/>
                </a:lnTo>
                <a:lnTo>
                  <a:pt x="1071783" y="1588790"/>
                </a:lnTo>
                <a:lnTo>
                  <a:pt x="1110103" y="1534963"/>
                </a:lnTo>
                <a:lnTo>
                  <a:pt x="1188892" y="1451561"/>
                </a:lnTo>
                <a:lnTo>
                  <a:pt x="1261496" y="1370990"/>
                </a:lnTo>
                <a:lnTo>
                  <a:pt x="1339586" y="1288359"/>
                </a:lnTo>
                <a:lnTo>
                  <a:pt x="1378446" y="1244856"/>
                </a:lnTo>
                <a:lnTo>
                  <a:pt x="1401313" y="1223829"/>
                </a:lnTo>
                <a:lnTo>
                  <a:pt x="1480647" y="1135627"/>
                </a:lnTo>
                <a:lnTo>
                  <a:pt x="1540400" y="1056272"/>
                </a:lnTo>
                <a:lnTo>
                  <a:pt x="1613680" y="981202"/>
                </a:lnTo>
                <a:lnTo>
                  <a:pt x="1691710" y="893877"/>
                </a:lnTo>
                <a:lnTo>
                  <a:pt x="1770295" y="811932"/>
                </a:lnTo>
                <a:lnTo>
                  <a:pt x="1848271" y="723963"/>
                </a:lnTo>
                <a:lnTo>
                  <a:pt x="1877143" y="693433"/>
                </a:lnTo>
                <a:lnTo>
                  <a:pt x="1893359" y="671834"/>
                </a:lnTo>
                <a:lnTo>
                  <a:pt x="1963513" y="608017"/>
                </a:lnTo>
                <a:lnTo>
                  <a:pt x="2065434" y="506307"/>
                </a:lnTo>
                <a:lnTo>
                  <a:pt x="2145474" y="422502"/>
                </a:lnTo>
                <a:lnTo>
                  <a:pt x="2217402" y="343756"/>
                </a:lnTo>
                <a:lnTo>
                  <a:pt x="2295050" y="265292"/>
                </a:lnTo>
                <a:lnTo>
                  <a:pt x="2375808" y="184513"/>
                </a:lnTo>
                <a:lnTo>
                  <a:pt x="2450354" y="119067"/>
                </a:lnTo>
                <a:lnTo>
                  <a:pt x="2494901" y="65848"/>
                </a:lnTo>
                <a:lnTo>
                  <a:pt x="2498927" y="62949"/>
                </a:lnTo>
                <a:lnTo>
                  <a:pt x="2510661" y="57599"/>
                </a:lnTo>
                <a:lnTo>
                  <a:pt x="2529823" y="41468"/>
                </a:lnTo>
                <a:lnTo>
                  <a:pt x="2571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"/>
          <p:cNvSpPr/>
          <p:nvPr/>
        </p:nvSpPr>
        <p:spPr>
          <a:xfrm>
            <a:off x="3440429" y="3017519"/>
            <a:ext cx="445772" cy="271631"/>
          </a:xfrm>
          <a:custGeom>
            <a:avLst/>
            <a:gdLst/>
            <a:ahLst/>
            <a:cxnLst/>
            <a:rect l="0" t="0" r="0" b="0"/>
            <a:pathLst>
              <a:path w="445772" h="271631">
                <a:moveTo>
                  <a:pt x="0" y="148590"/>
                </a:moveTo>
                <a:lnTo>
                  <a:pt x="0" y="158432"/>
                </a:lnTo>
                <a:lnTo>
                  <a:pt x="6069" y="165618"/>
                </a:lnTo>
                <a:lnTo>
                  <a:pt x="7856" y="168832"/>
                </a:lnTo>
                <a:lnTo>
                  <a:pt x="9842" y="175790"/>
                </a:lnTo>
                <a:lnTo>
                  <a:pt x="11642" y="178154"/>
                </a:lnTo>
                <a:lnTo>
                  <a:pt x="14111" y="179729"/>
                </a:lnTo>
                <a:lnTo>
                  <a:pt x="17028" y="180780"/>
                </a:lnTo>
                <a:lnTo>
                  <a:pt x="18972" y="182750"/>
                </a:lnTo>
                <a:lnTo>
                  <a:pt x="20268" y="185333"/>
                </a:lnTo>
                <a:lnTo>
                  <a:pt x="21132" y="188326"/>
                </a:lnTo>
                <a:lnTo>
                  <a:pt x="25519" y="192861"/>
                </a:lnTo>
                <a:lnTo>
                  <a:pt x="32252" y="198424"/>
                </a:lnTo>
                <a:lnTo>
                  <a:pt x="40552" y="204673"/>
                </a:lnTo>
                <a:lnTo>
                  <a:pt x="46085" y="210109"/>
                </a:lnTo>
                <a:lnTo>
                  <a:pt x="49773" y="215003"/>
                </a:lnTo>
                <a:lnTo>
                  <a:pt x="55693" y="225915"/>
                </a:lnTo>
                <a:lnTo>
                  <a:pt x="62787" y="233872"/>
                </a:lnTo>
                <a:lnTo>
                  <a:pt x="78999" y="250341"/>
                </a:lnTo>
                <a:lnTo>
                  <a:pt x="83147" y="255794"/>
                </a:lnTo>
                <a:lnTo>
                  <a:pt x="85911" y="260700"/>
                </a:lnTo>
                <a:lnTo>
                  <a:pt x="87754" y="265240"/>
                </a:lnTo>
                <a:lnTo>
                  <a:pt x="90253" y="268267"/>
                </a:lnTo>
                <a:lnTo>
                  <a:pt x="93189" y="270284"/>
                </a:lnTo>
                <a:lnTo>
                  <a:pt x="96416" y="271630"/>
                </a:lnTo>
                <a:lnTo>
                  <a:pt x="98568" y="271257"/>
                </a:lnTo>
                <a:lnTo>
                  <a:pt x="100002" y="269738"/>
                </a:lnTo>
                <a:lnTo>
                  <a:pt x="100958" y="267455"/>
                </a:lnTo>
                <a:lnTo>
                  <a:pt x="102865" y="265934"/>
                </a:lnTo>
                <a:lnTo>
                  <a:pt x="105407" y="264919"/>
                </a:lnTo>
                <a:lnTo>
                  <a:pt x="108372" y="264243"/>
                </a:lnTo>
                <a:lnTo>
                  <a:pt x="115052" y="260105"/>
                </a:lnTo>
                <a:lnTo>
                  <a:pt x="118611" y="257224"/>
                </a:lnTo>
                <a:lnTo>
                  <a:pt x="120985" y="254033"/>
                </a:lnTo>
                <a:lnTo>
                  <a:pt x="123621" y="247100"/>
                </a:lnTo>
                <a:lnTo>
                  <a:pt x="128180" y="239786"/>
                </a:lnTo>
                <a:lnTo>
                  <a:pt x="131173" y="236057"/>
                </a:lnTo>
                <a:lnTo>
                  <a:pt x="134439" y="233572"/>
                </a:lnTo>
                <a:lnTo>
                  <a:pt x="137887" y="231915"/>
                </a:lnTo>
                <a:lnTo>
                  <a:pt x="141455" y="230810"/>
                </a:lnTo>
                <a:lnTo>
                  <a:pt x="148806" y="226196"/>
                </a:lnTo>
                <a:lnTo>
                  <a:pt x="157576" y="218642"/>
                </a:lnTo>
                <a:lnTo>
                  <a:pt x="169941" y="206818"/>
                </a:lnTo>
                <a:lnTo>
                  <a:pt x="191182" y="185881"/>
                </a:lnTo>
                <a:lnTo>
                  <a:pt x="202657" y="177864"/>
                </a:lnTo>
                <a:lnTo>
                  <a:pt x="211990" y="173031"/>
                </a:lnTo>
                <a:lnTo>
                  <a:pt x="220371" y="166650"/>
                </a:lnTo>
                <a:lnTo>
                  <a:pt x="226925" y="160630"/>
                </a:lnTo>
                <a:lnTo>
                  <a:pt x="244366" y="143781"/>
                </a:lnTo>
                <a:lnTo>
                  <a:pt x="251811" y="137764"/>
                </a:lnTo>
                <a:lnTo>
                  <a:pt x="268357" y="128026"/>
                </a:lnTo>
                <a:lnTo>
                  <a:pt x="277173" y="121247"/>
                </a:lnTo>
                <a:lnTo>
                  <a:pt x="281302" y="116392"/>
                </a:lnTo>
                <a:lnTo>
                  <a:pt x="285325" y="110615"/>
                </a:lnTo>
                <a:lnTo>
                  <a:pt x="289277" y="104223"/>
                </a:lnTo>
                <a:lnTo>
                  <a:pt x="293181" y="99962"/>
                </a:lnTo>
                <a:lnTo>
                  <a:pt x="297055" y="97122"/>
                </a:lnTo>
                <a:lnTo>
                  <a:pt x="304745" y="92696"/>
                </a:lnTo>
                <a:lnTo>
                  <a:pt x="312396" y="86495"/>
                </a:lnTo>
                <a:lnTo>
                  <a:pt x="320030" y="79506"/>
                </a:lnTo>
                <a:lnTo>
                  <a:pt x="323843" y="75864"/>
                </a:lnTo>
                <a:lnTo>
                  <a:pt x="327656" y="73436"/>
                </a:lnTo>
                <a:lnTo>
                  <a:pt x="339089" y="68749"/>
                </a:lnTo>
                <a:lnTo>
                  <a:pt x="346710" y="63152"/>
                </a:lnTo>
                <a:lnTo>
                  <a:pt x="357717" y="56431"/>
                </a:lnTo>
                <a:lnTo>
                  <a:pt x="373344" y="47836"/>
                </a:lnTo>
                <a:lnTo>
                  <a:pt x="382119" y="40280"/>
                </a:lnTo>
                <a:lnTo>
                  <a:pt x="388606" y="34204"/>
                </a:lnTo>
                <a:lnTo>
                  <a:pt x="398292" y="24605"/>
                </a:lnTo>
                <a:lnTo>
                  <a:pt x="400148" y="24023"/>
                </a:lnTo>
                <a:lnTo>
                  <a:pt x="405597" y="23377"/>
                </a:lnTo>
                <a:lnTo>
                  <a:pt x="407558" y="21935"/>
                </a:lnTo>
                <a:lnTo>
                  <a:pt x="408866" y="19704"/>
                </a:lnTo>
                <a:lnTo>
                  <a:pt x="409737" y="16946"/>
                </a:lnTo>
                <a:lnTo>
                  <a:pt x="411588" y="15107"/>
                </a:lnTo>
                <a:lnTo>
                  <a:pt x="414093" y="13882"/>
                </a:lnTo>
                <a:lnTo>
                  <a:pt x="421169" y="11915"/>
                </a:lnTo>
                <a:lnTo>
                  <a:pt x="428462" y="11574"/>
                </a:lnTo>
                <a:lnTo>
                  <a:pt x="430421" y="10256"/>
                </a:lnTo>
                <a:lnTo>
                  <a:pt x="431728" y="8108"/>
                </a:lnTo>
                <a:lnTo>
                  <a:pt x="4457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"/>
          <p:cNvSpPr/>
          <p:nvPr/>
        </p:nvSpPr>
        <p:spPr>
          <a:xfrm>
            <a:off x="4240529" y="2891789"/>
            <a:ext cx="262892" cy="217171"/>
          </a:xfrm>
          <a:custGeom>
            <a:avLst/>
            <a:gdLst/>
            <a:ahLst/>
            <a:cxnLst/>
            <a:rect l="0" t="0" r="0" b="0"/>
            <a:pathLst>
              <a:path w="262892" h="217171">
                <a:moveTo>
                  <a:pt x="0" y="217170"/>
                </a:moveTo>
                <a:lnTo>
                  <a:pt x="12136" y="211103"/>
                </a:lnTo>
                <a:lnTo>
                  <a:pt x="16981" y="208045"/>
                </a:lnTo>
                <a:lnTo>
                  <a:pt x="21481" y="204737"/>
                </a:lnTo>
                <a:lnTo>
                  <a:pt x="25751" y="201262"/>
                </a:lnTo>
                <a:lnTo>
                  <a:pt x="31137" y="196404"/>
                </a:lnTo>
                <a:lnTo>
                  <a:pt x="43896" y="184235"/>
                </a:lnTo>
                <a:lnTo>
                  <a:pt x="53394" y="176163"/>
                </a:lnTo>
                <a:lnTo>
                  <a:pt x="77494" y="157035"/>
                </a:lnTo>
                <a:lnTo>
                  <a:pt x="88493" y="149140"/>
                </a:lnTo>
                <a:lnTo>
                  <a:pt x="98366" y="142607"/>
                </a:lnTo>
                <a:lnTo>
                  <a:pt x="107487" y="136981"/>
                </a:lnTo>
                <a:lnTo>
                  <a:pt x="114838" y="131961"/>
                </a:lnTo>
                <a:lnTo>
                  <a:pt x="121009" y="127344"/>
                </a:lnTo>
                <a:lnTo>
                  <a:pt x="126393" y="122996"/>
                </a:lnTo>
                <a:lnTo>
                  <a:pt x="132522" y="117558"/>
                </a:lnTo>
                <a:lnTo>
                  <a:pt x="146106" y="104742"/>
                </a:lnTo>
                <a:lnTo>
                  <a:pt x="167667" y="83673"/>
                </a:lnTo>
                <a:lnTo>
                  <a:pt x="209031" y="42425"/>
                </a:lnTo>
                <a:lnTo>
                  <a:pt x="215554" y="37173"/>
                </a:lnTo>
                <a:lnTo>
                  <a:pt x="223713" y="31132"/>
                </a:lnTo>
                <a:lnTo>
                  <a:pt x="232962" y="24565"/>
                </a:lnTo>
                <a:lnTo>
                  <a:pt x="240399" y="18917"/>
                </a:lnTo>
                <a:lnTo>
                  <a:pt x="246626" y="13881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"/>
          <p:cNvSpPr/>
          <p:nvPr/>
        </p:nvSpPr>
        <p:spPr>
          <a:xfrm>
            <a:off x="4583429" y="2686050"/>
            <a:ext cx="228601" cy="182880"/>
          </a:xfrm>
          <a:custGeom>
            <a:avLst/>
            <a:gdLst/>
            <a:ahLst/>
            <a:cxnLst/>
            <a:rect l="0" t="0" r="0" b="0"/>
            <a:pathLst>
              <a:path w="228601" h="182880">
                <a:moveTo>
                  <a:pt x="0" y="182879"/>
                </a:moveTo>
                <a:lnTo>
                  <a:pt x="18204" y="170744"/>
                </a:lnTo>
                <a:lnTo>
                  <a:pt x="26106" y="164629"/>
                </a:lnTo>
                <a:lnTo>
                  <a:pt x="33914" y="158013"/>
                </a:lnTo>
                <a:lnTo>
                  <a:pt x="41660" y="151061"/>
                </a:lnTo>
                <a:lnTo>
                  <a:pt x="49363" y="145158"/>
                </a:lnTo>
                <a:lnTo>
                  <a:pt x="57039" y="139952"/>
                </a:lnTo>
                <a:lnTo>
                  <a:pt x="64696" y="135211"/>
                </a:lnTo>
                <a:lnTo>
                  <a:pt x="71071" y="130780"/>
                </a:lnTo>
                <a:lnTo>
                  <a:pt x="76591" y="126557"/>
                </a:lnTo>
                <a:lnTo>
                  <a:pt x="81541" y="122471"/>
                </a:lnTo>
                <a:lnTo>
                  <a:pt x="86111" y="117207"/>
                </a:lnTo>
                <a:lnTo>
                  <a:pt x="90427" y="111158"/>
                </a:lnTo>
                <a:lnTo>
                  <a:pt x="94575" y="104585"/>
                </a:lnTo>
                <a:lnTo>
                  <a:pt x="102420" y="97663"/>
                </a:lnTo>
                <a:lnTo>
                  <a:pt x="112730" y="90509"/>
                </a:lnTo>
                <a:lnTo>
                  <a:pt x="124684" y="83199"/>
                </a:lnTo>
                <a:lnTo>
                  <a:pt x="133923" y="77056"/>
                </a:lnTo>
                <a:lnTo>
                  <a:pt x="141352" y="71690"/>
                </a:lnTo>
                <a:lnTo>
                  <a:pt x="147575" y="66843"/>
                </a:lnTo>
                <a:lnTo>
                  <a:pt x="154263" y="62342"/>
                </a:lnTo>
                <a:lnTo>
                  <a:pt x="161262" y="58071"/>
                </a:lnTo>
                <a:lnTo>
                  <a:pt x="168468" y="53954"/>
                </a:lnTo>
                <a:lnTo>
                  <a:pt x="174542" y="48669"/>
                </a:lnTo>
                <a:lnTo>
                  <a:pt x="179862" y="42606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"/>
          <p:cNvSpPr/>
          <p:nvPr/>
        </p:nvSpPr>
        <p:spPr>
          <a:xfrm>
            <a:off x="5006340" y="2388869"/>
            <a:ext cx="228601" cy="171451"/>
          </a:xfrm>
          <a:custGeom>
            <a:avLst/>
            <a:gdLst/>
            <a:ahLst/>
            <a:cxnLst/>
            <a:rect l="0" t="0" r="0" b="0"/>
            <a:pathLst>
              <a:path w="228601" h="171451">
                <a:moveTo>
                  <a:pt x="0" y="171450"/>
                </a:moveTo>
                <a:lnTo>
                  <a:pt x="12135" y="165383"/>
                </a:lnTo>
                <a:lnTo>
                  <a:pt x="16980" y="162325"/>
                </a:lnTo>
                <a:lnTo>
                  <a:pt x="21480" y="159017"/>
                </a:lnTo>
                <a:lnTo>
                  <a:pt x="25750" y="155542"/>
                </a:lnTo>
                <a:lnTo>
                  <a:pt x="29866" y="151955"/>
                </a:lnTo>
                <a:lnTo>
                  <a:pt x="33881" y="148293"/>
                </a:lnTo>
                <a:lnTo>
                  <a:pt x="41728" y="140838"/>
                </a:lnTo>
                <a:lnTo>
                  <a:pt x="49449" y="133292"/>
                </a:lnTo>
                <a:lnTo>
                  <a:pt x="58366" y="125691"/>
                </a:lnTo>
                <a:lnTo>
                  <a:pt x="85207" y="103700"/>
                </a:lnTo>
                <a:lnTo>
                  <a:pt x="107604" y="86913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"/>
          <p:cNvSpPr/>
          <p:nvPr/>
        </p:nvSpPr>
        <p:spPr>
          <a:xfrm>
            <a:off x="5429250" y="2080260"/>
            <a:ext cx="251460" cy="182880"/>
          </a:xfrm>
          <a:custGeom>
            <a:avLst/>
            <a:gdLst/>
            <a:ahLst/>
            <a:cxnLst/>
            <a:rect l="0" t="0" r="0" b="0"/>
            <a:pathLst>
              <a:path w="251460" h="182880">
                <a:moveTo>
                  <a:pt x="0" y="182879"/>
                </a:moveTo>
                <a:lnTo>
                  <a:pt x="12135" y="176812"/>
                </a:lnTo>
                <a:lnTo>
                  <a:pt x="18250" y="172484"/>
                </a:lnTo>
                <a:lnTo>
                  <a:pt x="24867" y="167059"/>
                </a:lnTo>
                <a:lnTo>
                  <a:pt x="31818" y="160903"/>
                </a:lnTo>
                <a:lnTo>
                  <a:pt x="78007" y="121899"/>
                </a:lnTo>
                <a:lnTo>
                  <a:pt x="92645" y="110476"/>
                </a:lnTo>
                <a:lnTo>
                  <a:pt x="104943" y="101590"/>
                </a:lnTo>
                <a:lnTo>
                  <a:pt x="115682" y="94397"/>
                </a:lnTo>
                <a:lnTo>
                  <a:pt x="126651" y="85791"/>
                </a:lnTo>
                <a:lnTo>
                  <a:pt x="137774" y="76244"/>
                </a:lnTo>
                <a:lnTo>
                  <a:pt x="148999" y="66069"/>
                </a:lnTo>
                <a:lnTo>
                  <a:pt x="161563" y="56746"/>
                </a:lnTo>
                <a:lnTo>
                  <a:pt x="175018" y="47990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"/>
          <p:cNvSpPr/>
          <p:nvPr/>
        </p:nvSpPr>
        <p:spPr>
          <a:xfrm>
            <a:off x="4572000" y="2880359"/>
            <a:ext cx="2686051" cy="2903221"/>
          </a:xfrm>
          <a:custGeom>
            <a:avLst/>
            <a:gdLst/>
            <a:ahLst/>
            <a:cxnLst/>
            <a:rect l="0" t="0" r="0" b="0"/>
            <a:pathLst>
              <a:path w="2686051" h="2903221">
                <a:moveTo>
                  <a:pt x="2686050" y="2903220"/>
                </a:moveTo>
                <a:lnTo>
                  <a:pt x="2679982" y="2897153"/>
                </a:lnTo>
                <a:lnTo>
                  <a:pt x="2678194" y="2894095"/>
                </a:lnTo>
                <a:lnTo>
                  <a:pt x="2676208" y="2887312"/>
                </a:lnTo>
                <a:lnTo>
                  <a:pt x="2674409" y="2884994"/>
                </a:lnTo>
                <a:lnTo>
                  <a:pt x="2671940" y="2883450"/>
                </a:lnTo>
                <a:lnTo>
                  <a:pt x="2669023" y="2882420"/>
                </a:lnTo>
                <a:lnTo>
                  <a:pt x="2667078" y="2880464"/>
                </a:lnTo>
                <a:lnTo>
                  <a:pt x="2665782" y="2877889"/>
                </a:lnTo>
                <a:lnTo>
                  <a:pt x="2664918" y="2874903"/>
                </a:lnTo>
                <a:lnTo>
                  <a:pt x="2661802" y="2871642"/>
                </a:lnTo>
                <a:lnTo>
                  <a:pt x="2647821" y="2860985"/>
                </a:lnTo>
                <a:lnTo>
                  <a:pt x="2645324" y="2857283"/>
                </a:lnTo>
                <a:lnTo>
                  <a:pt x="2643658" y="2853546"/>
                </a:lnTo>
                <a:lnTo>
                  <a:pt x="2629180" y="2836150"/>
                </a:lnTo>
                <a:lnTo>
                  <a:pt x="2602803" y="2815372"/>
                </a:lnTo>
                <a:lnTo>
                  <a:pt x="2585748" y="2795347"/>
                </a:lnTo>
                <a:lnTo>
                  <a:pt x="2522514" y="2739575"/>
                </a:lnTo>
                <a:lnTo>
                  <a:pt x="2497912" y="2708476"/>
                </a:lnTo>
                <a:lnTo>
                  <a:pt x="2418850" y="2639364"/>
                </a:lnTo>
                <a:lnTo>
                  <a:pt x="2400924" y="2624661"/>
                </a:lnTo>
                <a:lnTo>
                  <a:pt x="2382422" y="2603373"/>
                </a:lnTo>
                <a:lnTo>
                  <a:pt x="2362688" y="2587188"/>
                </a:lnTo>
                <a:lnTo>
                  <a:pt x="2346963" y="2568140"/>
                </a:lnTo>
                <a:lnTo>
                  <a:pt x="2271797" y="2500290"/>
                </a:lnTo>
                <a:lnTo>
                  <a:pt x="2238697" y="2473862"/>
                </a:lnTo>
                <a:lnTo>
                  <a:pt x="2221748" y="2454128"/>
                </a:lnTo>
                <a:lnTo>
                  <a:pt x="2202474" y="2438404"/>
                </a:lnTo>
                <a:lnTo>
                  <a:pt x="2142300" y="2371261"/>
                </a:lnTo>
                <a:lnTo>
                  <a:pt x="2112223" y="2347480"/>
                </a:lnTo>
                <a:lnTo>
                  <a:pt x="2082575" y="2316254"/>
                </a:lnTo>
                <a:lnTo>
                  <a:pt x="2000563" y="2240036"/>
                </a:lnTo>
                <a:lnTo>
                  <a:pt x="1919244" y="2155874"/>
                </a:lnTo>
                <a:lnTo>
                  <a:pt x="1898207" y="2131647"/>
                </a:lnTo>
                <a:lnTo>
                  <a:pt x="1819674" y="2058586"/>
                </a:lnTo>
                <a:lnTo>
                  <a:pt x="1683370" y="1923303"/>
                </a:lnTo>
                <a:lnTo>
                  <a:pt x="1613034" y="1849635"/>
                </a:lnTo>
                <a:lnTo>
                  <a:pt x="1548754" y="1779640"/>
                </a:lnTo>
                <a:lnTo>
                  <a:pt x="1475595" y="1698664"/>
                </a:lnTo>
                <a:lnTo>
                  <a:pt x="1393412" y="1617157"/>
                </a:lnTo>
                <a:lnTo>
                  <a:pt x="1324407" y="1538769"/>
                </a:lnTo>
                <a:lnTo>
                  <a:pt x="1255176" y="1452094"/>
                </a:lnTo>
                <a:lnTo>
                  <a:pt x="1168985" y="1353500"/>
                </a:lnTo>
                <a:lnTo>
                  <a:pt x="1092710" y="1269565"/>
                </a:lnTo>
                <a:lnTo>
                  <a:pt x="1015577" y="1187503"/>
                </a:lnTo>
                <a:lnTo>
                  <a:pt x="968628" y="1145488"/>
                </a:lnTo>
                <a:lnTo>
                  <a:pt x="919843" y="1087330"/>
                </a:lnTo>
                <a:lnTo>
                  <a:pt x="858997" y="1026714"/>
                </a:lnTo>
                <a:lnTo>
                  <a:pt x="818821" y="984508"/>
                </a:lnTo>
                <a:lnTo>
                  <a:pt x="800800" y="968420"/>
                </a:lnTo>
                <a:lnTo>
                  <a:pt x="718966" y="870105"/>
                </a:lnTo>
                <a:lnTo>
                  <a:pt x="653196" y="791727"/>
                </a:lnTo>
                <a:lnTo>
                  <a:pt x="583122" y="702961"/>
                </a:lnTo>
                <a:lnTo>
                  <a:pt x="549383" y="658710"/>
                </a:lnTo>
                <a:lnTo>
                  <a:pt x="500817" y="576987"/>
                </a:lnTo>
                <a:lnTo>
                  <a:pt x="458804" y="519338"/>
                </a:lnTo>
                <a:lnTo>
                  <a:pt x="405960" y="450975"/>
                </a:lnTo>
                <a:lnTo>
                  <a:pt x="375428" y="403276"/>
                </a:lnTo>
                <a:lnTo>
                  <a:pt x="297229" y="312672"/>
                </a:lnTo>
                <a:lnTo>
                  <a:pt x="198180" y="200585"/>
                </a:lnTo>
                <a:lnTo>
                  <a:pt x="117507" y="106802"/>
                </a:lnTo>
                <a:lnTo>
                  <a:pt x="102257" y="89653"/>
                </a:lnTo>
                <a:lnTo>
                  <a:pt x="69101" y="46954"/>
                </a:lnTo>
                <a:lnTo>
                  <a:pt x="65117" y="42733"/>
                </a:lnTo>
                <a:lnTo>
                  <a:pt x="62461" y="38649"/>
                </a:lnTo>
                <a:lnTo>
                  <a:pt x="59510" y="30724"/>
                </a:lnTo>
                <a:lnTo>
                  <a:pt x="57453" y="28103"/>
                </a:lnTo>
                <a:lnTo>
                  <a:pt x="54812" y="26355"/>
                </a:lnTo>
                <a:lnTo>
                  <a:pt x="51781" y="25190"/>
                </a:lnTo>
                <a:lnTo>
                  <a:pt x="36410" y="13224"/>
                </a:lnTo>
                <a:lnTo>
                  <a:pt x="24634" y="1747"/>
                </a:lnTo>
                <a:lnTo>
                  <a:pt x="22773" y="116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"/>
          <p:cNvSpPr/>
          <p:nvPr/>
        </p:nvSpPr>
        <p:spPr>
          <a:xfrm>
            <a:off x="4720590" y="2731769"/>
            <a:ext cx="296649" cy="457201"/>
          </a:xfrm>
          <a:custGeom>
            <a:avLst/>
            <a:gdLst/>
            <a:ahLst/>
            <a:cxnLst/>
            <a:rect l="0" t="0" r="0" b="0"/>
            <a:pathLst>
              <a:path w="296649" h="457201">
                <a:moveTo>
                  <a:pt x="80010" y="457200"/>
                </a:moveTo>
                <a:lnTo>
                  <a:pt x="86077" y="451133"/>
                </a:lnTo>
                <a:lnTo>
                  <a:pt x="87865" y="448075"/>
                </a:lnTo>
                <a:lnTo>
                  <a:pt x="90969" y="436400"/>
                </a:lnTo>
                <a:lnTo>
                  <a:pt x="97368" y="428883"/>
                </a:lnTo>
                <a:lnTo>
                  <a:pt x="103811" y="422178"/>
                </a:lnTo>
                <a:lnTo>
                  <a:pt x="176518" y="349263"/>
                </a:lnTo>
                <a:lnTo>
                  <a:pt x="181178" y="345872"/>
                </a:lnTo>
                <a:lnTo>
                  <a:pt x="186825" y="342342"/>
                </a:lnTo>
                <a:lnTo>
                  <a:pt x="193130" y="338718"/>
                </a:lnTo>
                <a:lnTo>
                  <a:pt x="198603" y="336302"/>
                </a:lnTo>
                <a:lnTo>
                  <a:pt x="203522" y="334691"/>
                </a:lnTo>
                <a:lnTo>
                  <a:pt x="208071" y="333618"/>
                </a:lnTo>
                <a:lnTo>
                  <a:pt x="214914" y="329092"/>
                </a:lnTo>
                <a:lnTo>
                  <a:pt x="223286" y="322265"/>
                </a:lnTo>
                <a:lnTo>
                  <a:pt x="240208" y="307059"/>
                </a:lnTo>
                <a:lnTo>
                  <a:pt x="251962" y="296068"/>
                </a:lnTo>
                <a:lnTo>
                  <a:pt x="256875" y="292628"/>
                </a:lnTo>
                <a:lnTo>
                  <a:pt x="265719" y="288807"/>
                </a:lnTo>
                <a:lnTo>
                  <a:pt x="273884" y="283722"/>
                </a:lnTo>
                <a:lnTo>
                  <a:pt x="283406" y="276178"/>
                </a:lnTo>
                <a:lnTo>
                  <a:pt x="288094" y="275146"/>
                </a:lnTo>
                <a:lnTo>
                  <a:pt x="291123" y="274871"/>
                </a:lnTo>
                <a:lnTo>
                  <a:pt x="293141" y="273417"/>
                </a:lnTo>
                <a:lnTo>
                  <a:pt x="294487" y="271178"/>
                </a:lnTo>
                <a:lnTo>
                  <a:pt x="296648" y="264527"/>
                </a:lnTo>
                <a:lnTo>
                  <a:pt x="295555" y="263982"/>
                </a:lnTo>
                <a:lnTo>
                  <a:pt x="290954" y="263376"/>
                </a:lnTo>
                <a:lnTo>
                  <a:pt x="287949" y="261944"/>
                </a:lnTo>
                <a:lnTo>
                  <a:pt x="278923" y="255131"/>
                </a:lnTo>
                <a:lnTo>
                  <a:pt x="271842" y="248799"/>
                </a:lnTo>
                <a:lnTo>
                  <a:pt x="258590" y="235695"/>
                </a:lnTo>
                <a:lnTo>
                  <a:pt x="252403" y="230790"/>
                </a:lnTo>
                <a:lnTo>
                  <a:pt x="244469" y="224980"/>
                </a:lnTo>
                <a:lnTo>
                  <a:pt x="235369" y="218567"/>
                </a:lnTo>
                <a:lnTo>
                  <a:pt x="222952" y="207941"/>
                </a:lnTo>
                <a:lnTo>
                  <a:pt x="208325" y="194508"/>
                </a:lnTo>
                <a:lnTo>
                  <a:pt x="192223" y="179202"/>
                </a:lnTo>
                <a:lnTo>
                  <a:pt x="180218" y="168998"/>
                </a:lnTo>
                <a:lnTo>
                  <a:pt x="170945" y="162196"/>
                </a:lnTo>
                <a:lnTo>
                  <a:pt x="163494" y="157661"/>
                </a:lnTo>
                <a:lnTo>
                  <a:pt x="157256" y="153367"/>
                </a:lnTo>
                <a:lnTo>
                  <a:pt x="151827" y="149235"/>
                </a:lnTo>
                <a:lnTo>
                  <a:pt x="146938" y="145210"/>
                </a:lnTo>
                <a:lnTo>
                  <a:pt x="138119" y="137351"/>
                </a:lnTo>
                <a:lnTo>
                  <a:pt x="129966" y="129625"/>
                </a:lnTo>
                <a:lnTo>
                  <a:pt x="99076" y="99064"/>
                </a:lnTo>
                <a:lnTo>
                  <a:pt x="93991" y="95253"/>
                </a:lnTo>
                <a:lnTo>
                  <a:pt x="88061" y="91442"/>
                </a:lnTo>
                <a:lnTo>
                  <a:pt x="81567" y="87631"/>
                </a:lnTo>
                <a:lnTo>
                  <a:pt x="75968" y="82551"/>
                </a:lnTo>
                <a:lnTo>
                  <a:pt x="70965" y="76624"/>
                </a:lnTo>
                <a:lnTo>
                  <a:pt x="66360" y="70133"/>
                </a:lnTo>
                <a:lnTo>
                  <a:pt x="62020" y="65805"/>
                </a:lnTo>
                <a:lnTo>
                  <a:pt x="57856" y="62921"/>
                </a:lnTo>
                <a:lnTo>
                  <a:pt x="53811" y="60997"/>
                </a:lnTo>
                <a:lnTo>
                  <a:pt x="49844" y="57175"/>
                </a:lnTo>
                <a:lnTo>
                  <a:pt x="42049" y="46155"/>
                </a:lnTo>
                <a:lnTo>
                  <a:pt x="34351" y="36177"/>
                </a:lnTo>
                <a:lnTo>
                  <a:pt x="26697" y="27509"/>
                </a:lnTo>
                <a:lnTo>
                  <a:pt x="19062" y="19423"/>
                </a:lnTo>
                <a:lnTo>
                  <a:pt x="15248" y="16759"/>
                </a:lnTo>
                <a:lnTo>
                  <a:pt x="7623" y="13799"/>
                </a:lnTo>
                <a:lnTo>
                  <a:pt x="5082" y="11739"/>
                </a:lnTo>
                <a:lnTo>
                  <a:pt x="3388" y="909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"/>
          <p:cNvSpPr/>
          <p:nvPr/>
        </p:nvSpPr>
        <p:spPr>
          <a:xfrm>
            <a:off x="4217670" y="3177539"/>
            <a:ext cx="11431" cy="171451"/>
          </a:xfrm>
          <a:custGeom>
            <a:avLst/>
            <a:gdLst/>
            <a:ahLst/>
            <a:cxnLst/>
            <a:rect l="0" t="0" r="0" b="0"/>
            <a:pathLst>
              <a:path w="11431" h="171451">
                <a:moveTo>
                  <a:pt x="0" y="171450"/>
                </a:moveTo>
                <a:lnTo>
                  <a:pt x="0" y="154423"/>
                </a:lnTo>
                <a:lnTo>
                  <a:pt x="1270" y="147399"/>
                </a:lnTo>
                <a:lnTo>
                  <a:pt x="6067" y="126048"/>
                </a:lnTo>
                <a:lnTo>
                  <a:pt x="7855" y="117052"/>
                </a:lnTo>
                <a:lnTo>
                  <a:pt x="9046" y="109785"/>
                </a:lnTo>
                <a:lnTo>
                  <a:pt x="9841" y="103670"/>
                </a:lnTo>
                <a:lnTo>
                  <a:pt x="10371" y="89433"/>
                </a:ln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"/>
          <p:cNvSpPr/>
          <p:nvPr/>
        </p:nvSpPr>
        <p:spPr>
          <a:xfrm>
            <a:off x="4171950" y="2045969"/>
            <a:ext cx="44089" cy="1268732"/>
          </a:xfrm>
          <a:custGeom>
            <a:avLst/>
            <a:gdLst/>
            <a:ahLst/>
            <a:cxnLst/>
            <a:rect l="0" t="0" r="0" b="0"/>
            <a:pathLst>
              <a:path w="44089" h="1268732">
                <a:moveTo>
                  <a:pt x="22859" y="1268731"/>
                </a:moveTo>
                <a:lnTo>
                  <a:pt x="28928" y="1262663"/>
                </a:lnTo>
                <a:lnTo>
                  <a:pt x="30715" y="1259605"/>
                </a:lnTo>
                <a:lnTo>
                  <a:pt x="31906" y="1256297"/>
                </a:lnTo>
                <a:lnTo>
                  <a:pt x="33230" y="1247964"/>
                </a:lnTo>
                <a:lnTo>
                  <a:pt x="34227" y="1212261"/>
                </a:lnTo>
                <a:lnTo>
                  <a:pt x="34248" y="1208224"/>
                </a:lnTo>
                <a:lnTo>
                  <a:pt x="32992" y="1202993"/>
                </a:lnTo>
                <a:lnTo>
                  <a:pt x="30884" y="1196965"/>
                </a:lnTo>
                <a:lnTo>
                  <a:pt x="28210" y="1190407"/>
                </a:lnTo>
                <a:lnTo>
                  <a:pt x="26426" y="1184765"/>
                </a:lnTo>
                <a:lnTo>
                  <a:pt x="25237" y="1179734"/>
                </a:lnTo>
                <a:lnTo>
                  <a:pt x="24445" y="1175109"/>
                </a:lnTo>
                <a:lnTo>
                  <a:pt x="20177" y="1156424"/>
                </a:lnTo>
                <a:lnTo>
                  <a:pt x="17261" y="1144330"/>
                </a:lnTo>
                <a:lnTo>
                  <a:pt x="15318" y="1132457"/>
                </a:lnTo>
                <a:lnTo>
                  <a:pt x="14022" y="1120731"/>
                </a:lnTo>
                <a:lnTo>
                  <a:pt x="13158" y="1109105"/>
                </a:lnTo>
                <a:lnTo>
                  <a:pt x="11941" y="1080605"/>
                </a:lnTo>
                <a:lnTo>
                  <a:pt x="11460" y="1043256"/>
                </a:lnTo>
                <a:lnTo>
                  <a:pt x="11430" y="903472"/>
                </a:lnTo>
                <a:lnTo>
                  <a:pt x="10160" y="876635"/>
                </a:lnTo>
                <a:lnTo>
                  <a:pt x="8043" y="851123"/>
                </a:lnTo>
                <a:lnTo>
                  <a:pt x="3574" y="808807"/>
                </a:lnTo>
                <a:lnTo>
                  <a:pt x="1589" y="785767"/>
                </a:lnTo>
                <a:lnTo>
                  <a:pt x="470" y="753520"/>
                </a:lnTo>
                <a:lnTo>
                  <a:pt x="62" y="718597"/>
                </a:lnTo>
                <a:lnTo>
                  <a:pt x="0" y="518180"/>
                </a:lnTo>
                <a:lnTo>
                  <a:pt x="1270" y="510553"/>
                </a:lnTo>
                <a:lnTo>
                  <a:pt x="3386" y="502929"/>
                </a:lnTo>
                <a:lnTo>
                  <a:pt x="6067" y="495306"/>
                </a:lnTo>
                <a:lnTo>
                  <a:pt x="7855" y="487684"/>
                </a:lnTo>
                <a:lnTo>
                  <a:pt x="9046" y="480063"/>
                </a:lnTo>
                <a:lnTo>
                  <a:pt x="10371" y="463552"/>
                </a:lnTo>
                <a:lnTo>
                  <a:pt x="11116" y="429026"/>
                </a:lnTo>
                <a:lnTo>
                  <a:pt x="11290" y="392608"/>
                </a:lnTo>
                <a:lnTo>
                  <a:pt x="12606" y="377309"/>
                </a:lnTo>
                <a:lnTo>
                  <a:pt x="14754" y="364570"/>
                </a:lnTo>
                <a:lnTo>
                  <a:pt x="17456" y="353537"/>
                </a:lnTo>
                <a:lnTo>
                  <a:pt x="19257" y="344911"/>
                </a:lnTo>
                <a:lnTo>
                  <a:pt x="20458" y="337891"/>
                </a:lnTo>
                <a:lnTo>
                  <a:pt x="21792" y="325434"/>
                </a:lnTo>
                <a:lnTo>
                  <a:pt x="22385" y="311431"/>
                </a:lnTo>
                <a:lnTo>
                  <a:pt x="23813" y="297791"/>
                </a:lnTo>
                <a:lnTo>
                  <a:pt x="28787" y="258928"/>
                </a:lnTo>
                <a:lnTo>
                  <a:pt x="30621" y="239929"/>
                </a:lnTo>
                <a:lnTo>
                  <a:pt x="31844" y="222183"/>
                </a:lnTo>
                <a:lnTo>
                  <a:pt x="33203" y="190188"/>
                </a:lnTo>
                <a:lnTo>
                  <a:pt x="33806" y="163268"/>
                </a:lnTo>
                <a:lnTo>
                  <a:pt x="35238" y="152026"/>
                </a:lnTo>
                <a:lnTo>
                  <a:pt x="37462" y="141991"/>
                </a:lnTo>
                <a:lnTo>
                  <a:pt x="40214" y="132761"/>
                </a:lnTo>
                <a:lnTo>
                  <a:pt x="42049" y="125337"/>
                </a:lnTo>
                <a:lnTo>
                  <a:pt x="43272" y="119118"/>
                </a:lnTo>
                <a:lnTo>
                  <a:pt x="44088" y="113702"/>
                </a:lnTo>
                <a:lnTo>
                  <a:pt x="43362" y="105012"/>
                </a:lnTo>
                <a:lnTo>
                  <a:pt x="41608" y="94138"/>
                </a:lnTo>
                <a:lnTo>
                  <a:pt x="39168" y="81809"/>
                </a:lnTo>
                <a:lnTo>
                  <a:pt x="37542" y="72319"/>
                </a:lnTo>
                <a:lnTo>
                  <a:pt x="36458" y="64723"/>
                </a:lnTo>
                <a:lnTo>
                  <a:pt x="35253" y="52896"/>
                </a:lnTo>
                <a:lnTo>
                  <a:pt x="34346" y="23058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"/>
          <p:cNvSpPr/>
          <p:nvPr/>
        </p:nvSpPr>
        <p:spPr>
          <a:xfrm>
            <a:off x="3657600" y="2011679"/>
            <a:ext cx="1211580" cy="902972"/>
          </a:xfrm>
          <a:custGeom>
            <a:avLst/>
            <a:gdLst/>
            <a:ahLst/>
            <a:cxnLst/>
            <a:rect l="0" t="0" r="0" b="0"/>
            <a:pathLst>
              <a:path w="1211580" h="902972">
                <a:moveTo>
                  <a:pt x="0" y="902971"/>
                </a:moveTo>
                <a:lnTo>
                  <a:pt x="18203" y="902971"/>
                </a:lnTo>
                <a:lnTo>
                  <a:pt x="24835" y="901700"/>
                </a:lnTo>
                <a:lnTo>
                  <a:pt x="54765" y="887150"/>
                </a:lnTo>
                <a:lnTo>
                  <a:pt x="81489" y="871809"/>
                </a:lnTo>
                <a:lnTo>
                  <a:pt x="114534" y="848058"/>
                </a:lnTo>
                <a:lnTo>
                  <a:pt x="162770" y="812193"/>
                </a:lnTo>
                <a:lnTo>
                  <a:pt x="193838" y="785578"/>
                </a:lnTo>
                <a:lnTo>
                  <a:pt x="225850" y="758086"/>
                </a:lnTo>
                <a:lnTo>
                  <a:pt x="275763" y="722458"/>
                </a:lnTo>
                <a:lnTo>
                  <a:pt x="298668" y="703786"/>
                </a:lnTo>
                <a:lnTo>
                  <a:pt x="357634" y="655393"/>
                </a:lnTo>
                <a:lnTo>
                  <a:pt x="379505" y="635879"/>
                </a:lnTo>
                <a:lnTo>
                  <a:pt x="422097" y="602656"/>
                </a:lnTo>
                <a:lnTo>
                  <a:pt x="452020" y="578050"/>
                </a:lnTo>
                <a:lnTo>
                  <a:pt x="503219" y="543385"/>
                </a:lnTo>
                <a:lnTo>
                  <a:pt x="553429" y="506934"/>
                </a:lnTo>
                <a:lnTo>
                  <a:pt x="589292" y="478881"/>
                </a:lnTo>
                <a:lnTo>
                  <a:pt x="614967" y="457946"/>
                </a:lnTo>
                <a:lnTo>
                  <a:pt x="650842" y="431880"/>
                </a:lnTo>
                <a:lnTo>
                  <a:pt x="684332" y="408070"/>
                </a:lnTo>
                <a:lnTo>
                  <a:pt x="712175" y="384929"/>
                </a:lnTo>
                <a:lnTo>
                  <a:pt x="743991" y="361985"/>
                </a:lnTo>
                <a:lnTo>
                  <a:pt x="780088" y="336561"/>
                </a:lnTo>
                <a:lnTo>
                  <a:pt x="812372" y="311719"/>
                </a:lnTo>
                <a:lnTo>
                  <a:pt x="896587" y="244903"/>
                </a:lnTo>
                <a:lnTo>
                  <a:pt x="920305" y="225499"/>
                </a:lnTo>
                <a:lnTo>
                  <a:pt x="938656" y="210023"/>
                </a:lnTo>
                <a:lnTo>
                  <a:pt x="967090" y="186054"/>
                </a:lnTo>
                <a:lnTo>
                  <a:pt x="1004518" y="159550"/>
                </a:lnTo>
                <a:lnTo>
                  <a:pt x="1041008" y="140549"/>
                </a:lnTo>
                <a:lnTo>
                  <a:pt x="1068883" y="122156"/>
                </a:lnTo>
                <a:lnTo>
                  <a:pt x="1101001" y="96449"/>
                </a:lnTo>
                <a:lnTo>
                  <a:pt x="1131834" y="70322"/>
                </a:lnTo>
                <a:lnTo>
                  <a:pt x="1164707" y="47341"/>
                </a:lnTo>
                <a:lnTo>
                  <a:pt x="1184397" y="30354"/>
                </a:lnTo>
                <a:lnTo>
                  <a:pt x="1189648" y="24046"/>
                </a:lnTo>
                <a:lnTo>
                  <a:pt x="1194419" y="19841"/>
                </a:lnTo>
                <a:lnTo>
                  <a:pt x="1203106" y="15168"/>
                </a:lnTo>
                <a:lnTo>
                  <a:pt x="1205931" y="12653"/>
                </a:lnTo>
                <a:lnTo>
                  <a:pt x="1207813" y="9705"/>
                </a:lnTo>
                <a:lnTo>
                  <a:pt x="12115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"/>
          <p:cNvSpPr/>
          <p:nvPr/>
        </p:nvSpPr>
        <p:spPr>
          <a:xfrm>
            <a:off x="4069773" y="2325641"/>
            <a:ext cx="616528" cy="749029"/>
          </a:xfrm>
          <a:custGeom>
            <a:avLst/>
            <a:gdLst/>
            <a:ahLst/>
            <a:cxnLst/>
            <a:rect l="0" t="0" r="0" b="0"/>
            <a:pathLst>
              <a:path w="616528" h="749029">
                <a:moveTo>
                  <a:pt x="616527" y="749028"/>
                </a:moveTo>
                <a:lnTo>
                  <a:pt x="599546" y="739903"/>
                </a:lnTo>
                <a:lnTo>
                  <a:pt x="585390" y="729532"/>
                </a:lnTo>
                <a:lnTo>
                  <a:pt x="568213" y="719686"/>
                </a:lnTo>
                <a:lnTo>
                  <a:pt x="563304" y="716938"/>
                </a:lnTo>
                <a:lnTo>
                  <a:pt x="547460" y="702595"/>
                </a:lnTo>
                <a:lnTo>
                  <a:pt x="520797" y="676156"/>
                </a:lnTo>
                <a:lnTo>
                  <a:pt x="517147" y="673776"/>
                </a:lnTo>
                <a:lnTo>
                  <a:pt x="509704" y="671133"/>
                </a:lnTo>
                <a:lnTo>
                  <a:pt x="507212" y="669158"/>
                </a:lnTo>
                <a:lnTo>
                  <a:pt x="505550" y="666571"/>
                </a:lnTo>
                <a:lnTo>
                  <a:pt x="503704" y="660311"/>
                </a:lnTo>
                <a:lnTo>
                  <a:pt x="502883" y="653295"/>
                </a:lnTo>
                <a:lnTo>
                  <a:pt x="501394" y="650916"/>
                </a:lnTo>
                <a:lnTo>
                  <a:pt x="499132" y="649330"/>
                </a:lnTo>
                <a:lnTo>
                  <a:pt x="493231" y="647568"/>
                </a:lnTo>
                <a:lnTo>
                  <a:pt x="486375" y="646785"/>
                </a:lnTo>
                <a:lnTo>
                  <a:pt x="481499" y="642766"/>
                </a:lnTo>
                <a:lnTo>
                  <a:pt x="463771" y="621447"/>
                </a:lnTo>
                <a:lnTo>
                  <a:pt x="445759" y="601578"/>
                </a:lnTo>
                <a:lnTo>
                  <a:pt x="437760" y="592055"/>
                </a:lnTo>
                <a:lnTo>
                  <a:pt x="426116" y="572413"/>
                </a:lnTo>
                <a:lnTo>
                  <a:pt x="414623" y="551777"/>
                </a:lnTo>
                <a:lnTo>
                  <a:pt x="395975" y="529396"/>
                </a:lnTo>
                <a:lnTo>
                  <a:pt x="374276" y="506960"/>
                </a:lnTo>
                <a:lnTo>
                  <a:pt x="349966" y="482484"/>
                </a:lnTo>
                <a:lnTo>
                  <a:pt x="332109" y="461231"/>
                </a:lnTo>
                <a:lnTo>
                  <a:pt x="304699" y="428078"/>
                </a:lnTo>
                <a:lnTo>
                  <a:pt x="252776" y="367053"/>
                </a:lnTo>
                <a:lnTo>
                  <a:pt x="233456" y="345158"/>
                </a:lnTo>
                <a:lnTo>
                  <a:pt x="220176" y="327382"/>
                </a:lnTo>
                <a:lnTo>
                  <a:pt x="185101" y="277150"/>
                </a:lnTo>
                <a:lnTo>
                  <a:pt x="171430" y="256643"/>
                </a:lnTo>
                <a:lnTo>
                  <a:pt x="161045" y="240431"/>
                </a:lnTo>
                <a:lnTo>
                  <a:pt x="152852" y="227084"/>
                </a:lnTo>
                <a:lnTo>
                  <a:pt x="140363" y="208866"/>
                </a:lnTo>
                <a:lnTo>
                  <a:pt x="121996" y="186823"/>
                </a:lnTo>
                <a:lnTo>
                  <a:pt x="110024" y="168147"/>
                </a:lnTo>
                <a:lnTo>
                  <a:pt x="94602" y="146936"/>
                </a:lnTo>
                <a:lnTo>
                  <a:pt x="83140" y="128106"/>
                </a:lnTo>
                <a:lnTo>
                  <a:pt x="69160" y="108839"/>
                </a:lnTo>
                <a:lnTo>
                  <a:pt x="51943" y="81383"/>
                </a:lnTo>
                <a:lnTo>
                  <a:pt x="38364" y="58174"/>
                </a:lnTo>
                <a:lnTo>
                  <a:pt x="28095" y="40662"/>
                </a:lnTo>
                <a:lnTo>
                  <a:pt x="11155" y="19072"/>
                </a:lnTo>
                <a:lnTo>
                  <a:pt x="1647" y="8645"/>
                </a:lnTo>
                <a:lnTo>
                  <a:pt x="867" y="6519"/>
                </a:lnTo>
                <a:lnTo>
                  <a:pt x="0" y="771"/>
                </a:lnTo>
                <a:lnTo>
                  <a:pt x="1039" y="0"/>
                </a:lnTo>
                <a:lnTo>
                  <a:pt x="3002" y="756"/>
                </a:lnTo>
                <a:lnTo>
                  <a:pt x="5580" y="2530"/>
                </a:lnTo>
                <a:lnTo>
                  <a:pt x="11832" y="4502"/>
                </a:lnTo>
                <a:lnTo>
                  <a:pt x="22167" y="60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"/>
          <p:cNvSpPr/>
          <p:nvPr/>
        </p:nvSpPr>
        <p:spPr>
          <a:xfrm>
            <a:off x="4526279" y="2926079"/>
            <a:ext cx="204985" cy="182391"/>
          </a:xfrm>
          <a:custGeom>
            <a:avLst/>
            <a:gdLst/>
            <a:ahLst/>
            <a:cxnLst/>
            <a:rect l="0" t="0" r="0" b="0"/>
            <a:pathLst>
              <a:path w="204985" h="182391">
                <a:moveTo>
                  <a:pt x="0" y="0"/>
                </a:moveTo>
                <a:lnTo>
                  <a:pt x="67352" y="67352"/>
                </a:lnTo>
                <a:lnTo>
                  <a:pt x="72841" y="74111"/>
                </a:lnTo>
                <a:lnTo>
                  <a:pt x="77771" y="81158"/>
                </a:lnTo>
                <a:lnTo>
                  <a:pt x="82327" y="88395"/>
                </a:lnTo>
                <a:lnTo>
                  <a:pt x="87905" y="94490"/>
                </a:lnTo>
                <a:lnTo>
                  <a:pt x="94164" y="99824"/>
                </a:lnTo>
                <a:lnTo>
                  <a:pt x="100876" y="104649"/>
                </a:lnTo>
                <a:lnTo>
                  <a:pt x="107891" y="110406"/>
                </a:lnTo>
                <a:lnTo>
                  <a:pt x="115107" y="116784"/>
                </a:lnTo>
                <a:lnTo>
                  <a:pt x="128629" y="129375"/>
                </a:lnTo>
                <a:lnTo>
                  <a:pt x="138872" y="139203"/>
                </a:lnTo>
                <a:lnTo>
                  <a:pt x="163914" y="164012"/>
                </a:lnTo>
                <a:lnTo>
                  <a:pt x="171506" y="170302"/>
                </a:lnTo>
                <a:lnTo>
                  <a:pt x="177838" y="174495"/>
                </a:lnTo>
                <a:lnTo>
                  <a:pt x="183329" y="177290"/>
                </a:lnTo>
                <a:lnTo>
                  <a:pt x="188259" y="179153"/>
                </a:lnTo>
                <a:lnTo>
                  <a:pt x="192817" y="180396"/>
                </a:lnTo>
                <a:lnTo>
                  <a:pt x="203188" y="182390"/>
                </a:lnTo>
                <a:lnTo>
                  <a:pt x="204039" y="181283"/>
                </a:lnTo>
                <a:lnTo>
                  <a:pt x="204984" y="176667"/>
                </a:lnTo>
                <a:lnTo>
                  <a:pt x="203966" y="172388"/>
                </a:lnTo>
                <a:lnTo>
                  <a:pt x="202018" y="166996"/>
                </a:lnTo>
                <a:lnTo>
                  <a:pt x="199449" y="160861"/>
                </a:lnTo>
                <a:lnTo>
                  <a:pt x="196466" y="155500"/>
                </a:lnTo>
                <a:lnTo>
                  <a:pt x="193208" y="150657"/>
                </a:lnTo>
                <a:lnTo>
                  <a:pt x="189765" y="146159"/>
                </a:lnTo>
                <a:lnTo>
                  <a:pt x="186200" y="143159"/>
                </a:lnTo>
                <a:lnTo>
                  <a:pt x="182554" y="141160"/>
                </a:lnTo>
                <a:lnTo>
                  <a:pt x="17145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1"/>
          <p:cNvSpPr/>
          <p:nvPr/>
        </p:nvSpPr>
        <p:spPr>
          <a:xfrm>
            <a:off x="4437565" y="2801019"/>
            <a:ext cx="408756" cy="399382"/>
          </a:xfrm>
          <a:custGeom>
            <a:avLst/>
            <a:gdLst/>
            <a:ahLst/>
            <a:cxnLst/>
            <a:rect l="0" t="0" r="0" b="0"/>
            <a:pathLst>
              <a:path w="408756" h="399382">
                <a:moveTo>
                  <a:pt x="111575" y="113631"/>
                </a:moveTo>
                <a:lnTo>
                  <a:pt x="105507" y="125766"/>
                </a:lnTo>
                <a:lnTo>
                  <a:pt x="104989" y="131881"/>
                </a:lnTo>
                <a:lnTo>
                  <a:pt x="105914" y="138498"/>
                </a:lnTo>
                <a:lnTo>
                  <a:pt x="107801" y="145448"/>
                </a:lnTo>
                <a:lnTo>
                  <a:pt x="111599" y="152622"/>
                </a:lnTo>
                <a:lnTo>
                  <a:pt x="116671" y="159945"/>
                </a:lnTo>
                <a:lnTo>
                  <a:pt x="155197" y="208151"/>
                </a:lnTo>
                <a:lnTo>
                  <a:pt x="166056" y="221094"/>
                </a:lnTo>
                <a:lnTo>
                  <a:pt x="175835" y="232263"/>
                </a:lnTo>
                <a:lnTo>
                  <a:pt x="193475" y="251446"/>
                </a:lnTo>
                <a:lnTo>
                  <a:pt x="209781" y="268438"/>
                </a:lnTo>
                <a:lnTo>
                  <a:pt x="220226" y="276526"/>
                </a:lnTo>
                <a:lnTo>
                  <a:pt x="232268" y="284457"/>
                </a:lnTo>
                <a:lnTo>
                  <a:pt x="245377" y="292285"/>
                </a:lnTo>
                <a:lnTo>
                  <a:pt x="256656" y="300044"/>
                </a:lnTo>
                <a:lnTo>
                  <a:pt x="266716" y="307756"/>
                </a:lnTo>
                <a:lnTo>
                  <a:pt x="275962" y="315438"/>
                </a:lnTo>
                <a:lnTo>
                  <a:pt x="282126" y="319288"/>
                </a:lnTo>
                <a:lnTo>
                  <a:pt x="286236" y="320586"/>
                </a:lnTo>
                <a:lnTo>
                  <a:pt x="288975" y="320181"/>
                </a:lnTo>
                <a:lnTo>
                  <a:pt x="289532" y="317371"/>
                </a:lnTo>
                <a:lnTo>
                  <a:pt x="286764" y="307475"/>
                </a:lnTo>
                <a:lnTo>
                  <a:pt x="282977" y="301280"/>
                </a:lnTo>
                <a:lnTo>
                  <a:pt x="277913" y="294610"/>
                </a:lnTo>
                <a:lnTo>
                  <a:pt x="271997" y="287624"/>
                </a:lnTo>
                <a:lnTo>
                  <a:pt x="264243" y="279156"/>
                </a:lnTo>
                <a:lnTo>
                  <a:pt x="245467" y="259587"/>
                </a:lnTo>
                <a:lnTo>
                  <a:pt x="236396" y="249035"/>
                </a:lnTo>
                <a:lnTo>
                  <a:pt x="227809" y="238190"/>
                </a:lnTo>
                <a:lnTo>
                  <a:pt x="219544" y="227151"/>
                </a:lnTo>
                <a:lnTo>
                  <a:pt x="210224" y="217250"/>
                </a:lnTo>
                <a:lnTo>
                  <a:pt x="200201" y="208110"/>
                </a:lnTo>
                <a:lnTo>
                  <a:pt x="189709" y="199477"/>
                </a:lnTo>
                <a:lnTo>
                  <a:pt x="180174" y="191182"/>
                </a:lnTo>
                <a:lnTo>
                  <a:pt x="171278" y="183111"/>
                </a:lnTo>
                <a:lnTo>
                  <a:pt x="154619" y="167371"/>
                </a:lnTo>
                <a:lnTo>
                  <a:pt x="138749" y="151908"/>
                </a:lnTo>
                <a:lnTo>
                  <a:pt x="133501" y="148039"/>
                </a:lnTo>
                <a:lnTo>
                  <a:pt x="130002" y="146730"/>
                </a:lnTo>
                <a:lnTo>
                  <a:pt x="127669" y="147127"/>
                </a:lnTo>
                <a:lnTo>
                  <a:pt x="127385" y="148661"/>
                </a:lnTo>
                <a:lnTo>
                  <a:pt x="128465" y="150954"/>
                </a:lnTo>
                <a:lnTo>
                  <a:pt x="133051" y="158159"/>
                </a:lnTo>
                <a:lnTo>
                  <a:pt x="139323" y="169827"/>
                </a:lnTo>
                <a:lnTo>
                  <a:pt x="146584" y="179035"/>
                </a:lnTo>
                <a:lnTo>
                  <a:pt x="156504" y="190254"/>
                </a:lnTo>
                <a:lnTo>
                  <a:pt x="168198" y="202812"/>
                </a:lnTo>
                <a:lnTo>
                  <a:pt x="179803" y="213725"/>
                </a:lnTo>
                <a:lnTo>
                  <a:pt x="191350" y="223540"/>
                </a:lnTo>
                <a:lnTo>
                  <a:pt x="202859" y="232624"/>
                </a:lnTo>
                <a:lnTo>
                  <a:pt x="213070" y="241219"/>
                </a:lnTo>
                <a:lnTo>
                  <a:pt x="222418" y="249490"/>
                </a:lnTo>
                <a:lnTo>
                  <a:pt x="231191" y="257543"/>
                </a:lnTo>
                <a:lnTo>
                  <a:pt x="239578" y="264183"/>
                </a:lnTo>
                <a:lnTo>
                  <a:pt x="247711" y="269878"/>
                </a:lnTo>
                <a:lnTo>
                  <a:pt x="255672" y="274946"/>
                </a:lnTo>
                <a:lnTo>
                  <a:pt x="263519" y="280864"/>
                </a:lnTo>
                <a:lnTo>
                  <a:pt x="271291" y="287350"/>
                </a:lnTo>
                <a:lnTo>
                  <a:pt x="279012" y="294213"/>
                </a:lnTo>
                <a:lnTo>
                  <a:pt x="290978" y="301839"/>
                </a:lnTo>
                <a:lnTo>
                  <a:pt x="295947" y="303873"/>
                </a:lnTo>
                <a:lnTo>
                  <a:pt x="297989" y="303959"/>
                </a:lnTo>
                <a:lnTo>
                  <a:pt x="298081" y="302746"/>
                </a:lnTo>
                <a:lnTo>
                  <a:pt x="292143" y="291585"/>
                </a:lnTo>
                <a:lnTo>
                  <a:pt x="289103" y="285607"/>
                </a:lnTo>
                <a:lnTo>
                  <a:pt x="281997" y="276541"/>
                </a:lnTo>
                <a:lnTo>
                  <a:pt x="272180" y="265418"/>
                </a:lnTo>
                <a:lnTo>
                  <a:pt x="260554" y="252922"/>
                </a:lnTo>
                <a:lnTo>
                  <a:pt x="250264" y="240781"/>
                </a:lnTo>
                <a:lnTo>
                  <a:pt x="240864" y="228878"/>
                </a:lnTo>
                <a:lnTo>
                  <a:pt x="232058" y="217132"/>
                </a:lnTo>
                <a:lnTo>
                  <a:pt x="222377" y="206761"/>
                </a:lnTo>
                <a:lnTo>
                  <a:pt x="212113" y="197308"/>
                </a:lnTo>
                <a:lnTo>
                  <a:pt x="201460" y="188465"/>
                </a:lnTo>
                <a:lnTo>
                  <a:pt x="191818" y="181300"/>
                </a:lnTo>
                <a:lnTo>
                  <a:pt x="182851" y="175254"/>
                </a:lnTo>
                <a:lnTo>
                  <a:pt x="174332" y="169953"/>
                </a:lnTo>
                <a:lnTo>
                  <a:pt x="166112" y="163878"/>
                </a:lnTo>
                <a:lnTo>
                  <a:pt x="158093" y="157289"/>
                </a:lnTo>
                <a:lnTo>
                  <a:pt x="150207" y="150356"/>
                </a:lnTo>
                <a:lnTo>
                  <a:pt x="144949" y="147004"/>
                </a:lnTo>
                <a:lnTo>
                  <a:pt x="141445" y="146040"/>
                </a:lnTo>
                <a:lnTo>
                  <a:pt x="139108" y="146666"/>
                </a:lnTo>
                <a:lnTo>
                  <a:pt x="137550" y="148355"/>
                </a:lnTo>
                <a:lnTo>
                  <a:pt x="136512" y="150750"/>
                </a:lnTo>
                <a:lnTo>
                  <a:pt x="135819" y="153617"/>
                </a:lnTo>
                <a:lnTo>
                  <a:pt x="137897" y="156798"/>
                </a:lnTo>
                <a:lnTo>
                  <a:pt x="146980" y="163719"/>
                </a:lnTo>
                <a:lnTo>
                  <a:pt x="156097" y="174415"/>
                </a:lnTo>
                <a:lnTo>
                  <a:pt x="160306" y="180824"/>
                </a:lnTo>
                <a:lnTo>
                  <a:pt x="168192" y="190176"/>
                </a:lnTo>
                <a:lnTo>
                  <a:pt x="178530" y="201491"/>
                </a:lnTo>
                <a:lnTo>
                  <a:pt x="213418" y="237948"/>
                </a:lnTo>
                <a:lnTo>
                  <a:pt x="220110" y="242229"/>
                </a:lnTo>
                <a:lnTo>
                  <a:pt x="227112" y="245083"/>
                </a:lnTo>
                <a:lnTo>
                  <a:pt x="244463" y="249663"/>
                </a:lnTo>
                <a:lnTo>
                  <a:pt x="245887" y="248769"/>
                </a:lnTo>
                <a:lnTo>
                  <a:pt x="246836" y="246903"/>
                </a:lnTo>
                <a:lnTo>
                  <a:pt x="247469" y="244389"/>
                </a:lnTo>
                <a:lnTo>
                  <a:pt x="244081" y="238903"/>
                </a:lnTo>
                <a:lnTo>
                  <a:pt x="238012" y="231435"/>
                </a:lnTo>
                <a:lnTo>
                  <a:pt x="230156" y="222647"/>
                </a:lnTo>
                <a:lnTo>
                  <a:pt x="207881" y="199336"/>
                </a:lnTo>
                <a:lnTo>
                  <a:pt x="170392" y="161181"/>
                </a:lnTo>
                <a:lnTo>
                  <a:pt x="163485" y="155491"/>
                </a:lnTo>
                <a:lnTo>
                  <a:pt x="156342" y="150427"/>
                </a:lnTo>
                <a:lnTo>
                  <a:pt x="135717" y="137306"/>
                </a:lnTo>
                <a:lnTo>
                  <a:pt x="135289" y="138304"/>
                </a:lnTo>
                <a:lnTo>
                  <a:pt x="134814" y="142800"/>
                </a:lnTo>
                <a:lnTo>
                  <a:pt x="137228" y="149587"/>
                </a:lnTo>
                <a:lnTo>
                  <a:pt x="141377" y="159191"/>
                </a:lnTo>
                <a:lnTo>
                  <a:pt x="146683" y="170674"/>
                </a:lnTo>
                <a:lnTo>
                  <a:pt x="152760" y="179600"/>
                </a:lnTo>
                <a:lnTo>
                  <a:pt x="159352" y="186820"/>
                </a:lnTo>
                <a:lnTo>
                  <a:pt x="166286" y="192903"/>
                </a:lnTo>
                <a:lnTo>
                  <a:pt x="173449" y="199499"/>
                </a:lnTo>
                <a:lnTo>
                  <a:pt x="188181" y="213601"/>
                </a:lnTo>
                <a:lnTo>
                  <a:pt x="196935" y="220918"/>
                </a:lnTo>
                <a:lnTo>
                  <a:pt x="206582" y="228335"/>
                </a:lnTo>
                <a:lnTo>
                  <a:pt x="231236" y="246355"/>
                </a:lnTo>
                <a:lnTo>
                  <a:pt x="233259" y="246563"/>
                </a:lnTo>
                <a:lnTo>
                  <a:pt x="234607" y="245432"/>
                </a:lnTo>
                <a:lnTo>
                  <a:pt x="235506" y="243408"/>
                </a:lnTo>
                <a:lnTo>
                  <a:pt x="234836" y="239519"/>
                </a:lnTo>
                <a:lnTo>
                  <a:pt x="230704" y="228424"/>
                </a:lnTo>
                <a:lnTo>
                  <a:pt x="226554" y="221910"/>
                </a:lnTo>
                <a:lnTo>
                  <a:pt x="221248" y="215027"/>
                </a:lnTo>
                <a:lnTo>
                  <a:pt x="215170" y="207898"/>
                </a:lnTo>
                <a:lnTo>
                  <a:pt x="208578" y="199336"/>
                </a:lnTo>
                <a:lnTo>
                  <a:pt x="201644" y="189817"/>
                </a:lnTo>
                <a:lnTo>
                  <a:pt x="194480" y="179662"/>
                </a:lnTo>
                <a:lnTo>
                  <a:pt x="185895" y="169081"/>
                </a:lnTo>
                <a:lnTo>
                  <a:pt x="176362" y="158218"/>
                </a:lnTo>
                <a:lnTo>
                  <a:pt x="166196" y="147165"/>
                </a:lnTo>
                <a:lnTo>
                  <a:pt x="154339" y="135987"/>
                </a:lnTo>
                <a:lnTo>
                  <a:pt x="141354" y="124725"/>
                </a:lnTo>
                <a:lnTo>
                  <a:pt x="117190" y="104591"/>
                </a:lnTo>
                <a:lnTo>
                  <a:pt x="102217" y="91410"/>
                </a:lnTo>
                <a:lnTo>
                  <a:pt x="91329" y="84705"/>
                </a:lnTo>
                <a:lnTo>
                  <a:pt x="80059" y="80400"/>
                </a:lnTo>
                <a:lnTo>
                  <a:pt x="80404" y="81317"/>
                </a:lnTo>
                <a:lnTo>
                  <a:pt x="86958" y="89945"/>
                </a:lnTo>
                <a:lnTo>
                  <a:pt x="93437" y="101410"/>
                </a:lnTo>
                <a:lnTo>
                  <a:pt x="99483" y="108023"/>
                </a:lnTo>
                <a:lnTo>
                  <a:pt x="107323" y="114973"/>
                </a:lnTo>
                <a:lnTo>
                  <a:pt x="116361" y="122145"/>
                </a:lnTo>
                <a:lnTo>
                  <a:pt x="124925" y="129467"/>
                </a:lnTo>
                <a:lnTo>
                  <a:pt x="133175" y="136888"/>
                </a:lnTo>
                <a:lnTo>
                  <a:pt x="152530" y="154913"/>
                </a:lnTo>
                <a:lnTo>
                  <a:pt x="155388" y="155122"/>
                </a:lnTo>
                <a:lnTo>
                  <a:pt x="158564" y="153992"/>
                </a:lnTo>
                <a:lnTo>
                  <a:pt x="161951" y="151968"/>
                </a:lnTo>
                <a:lnTo>
                  <a:pt x="162939" y="150619"/>
                </a:lnTo>
                <a:lnTo>
                  <a:pt x="162327" y="149719"/>
                </a:lnTo>
                <a:lnTo>
                  <a:pt x="160650" y="149120"/>
                </a:lnTo>
                <a:lnTo>
                  <a:pt x="155399" y="141680"/>
                </a:lnTo>
                <a:lnTo>
                  <a:pt x="152221" y="136140"/>
                </a:lnTo>
                <a:lnTo>
                  <a:pt x="146292" y="128637"/>
                </a:lnTo>
                <a:lnTo>
                  <a:pt x="138530" y="119825"/>
                </a:lnTo>
                <a:lnTo>
                  <a:pt x="129545" y="110140"/>
                </a:lnTo>
                <a:lnTo>
                  <a:pt x="72038" y="51510"/>
                </a:lnTo>
                <a:lnTo>
                  <a:pt x="45743" y="25061"/>
                </a:lnTo>
                <a:lnTo>
                  <a:pt x="35937" y="16484"/>
                </a:lnTo>
                <a:lnTo>
                  <a:pt x="28129" y="10767"/>
                </a:lnTo>
                <a:lnTo>
                  <a:pt x="16068" y="4413"/>
                </a:lnTo>
                <a:lnTo>
                  <a:pt x="3407" y="836"/>
                </a:lnTo>
                <a:lnTo>
                  <a:pt x="0" y="0"/>
                </a:lnTo>
                <a:lnTo>
                  <a:pt x="362" y="1047"/>
                </a:lnTo>
                <a:lnTo>
                  <a:pt x="10067" y="11852"/>
                </a:lnTo>
                <a:lnTo>
                  <a:pt x="13423" y="15298"/>
                </a:lnTo>
                <a:lnTo>
                  <a:pt x="15660" y="20136"/>
                </a:lnTo>
                <a:lnTo>
                  <a:pt x="18146" y="32284"/>
                </a:lnTo>
                <a:lnTo>
                  <a:pt x="20079" y="39079"/>
                </a:lnTo>
                <a:lnTo>
                  <a:pt x="22637" y="46150"/>
                </a:lnTo>
                <a:lnTo>
                  <a:pt x="25613" y="53403"/>
                </a:lnTo>
                <a:lnTo>
                  <a:pt x="30137" y="59509"/>
                </a:lnTo>
                <a:lnTo>
                  <a:pt x="41937" y="69680"/>
                </a:lnTo>
                <a:lnTo>
                  <a:pt x="52261" y="78433"/>
                </a:lnTo>
                <a:lnTo>
                  <a:pt x="63623" y="87827"/>
                </a:lnTo>
                <a:lnTo>
                  <a:pt x="71987" y="93888"/>
                </a:lnTo>
                <a:lnTo>
                  <a:pt x="98496" y="112475"/>
                </a:lnTo>
                <a:lnTo>
                  <a:pt x="99046" y="111590"/>
                </a:lnTo>
                <a:lnTo>
                  <a:pt x="99656" y="107220"/>
                </a:lnTo>
                <a:lnTo>
                  <a:pt x="98549" y="104277"/>
                </a:lnTo>
                <a:lnTo>
                  <a:pt x="93932" y="97620"/>
                </a:lnTo>
                <a:lnTo>
                  <a:pt x="84260" y="87041"/>
                </a:lnTo>
                <a:lnTo>
                  <a:pt x="78125" y="80664"/>
                </a:lnTo>
                <a:lnTo>
                  <a:pt x="70225" y="73873"/>
                </a:lnTo>
                <a:lnTo>
                  <a:pt x="61148" y="66806"/>
                </a:lnTo>
                <a:lnTo>
                  <a:pt x="51287" y="59554"/>
                </a:lnTo>
                <a:lnTo>
                  <a:pt x="42173" y="53449"/>
                </a:lnTo>
                <a:lnTo>
                  <a:pt x="33557" y="48110"/>
                </a:lnTo>
                <a:lnTo>
                  <a:pt x="25273" y="43280"/>
                </a:lnTo>
                <a:lnTo>
                  <a:pt x="19750" y="41330"/>
                </a:lnTo>
                <a:lnTo>
                  <a:pt x="16068" y="41300"/>
                </a:lnTo>
                <a:lnTo>
                  <a:pt x="13614" y="42550"/>
                </a:lnTo>
                <a:lnTo>
                  <a:pt x="13247" y="44654"/>
                </a:lnTo>
                <a:lnTo>
                  <a:pt x="14273" y="47326"/>
                </a:lnTo>
                <a:lnTo>
                  <a:pt x="16227" y="50378"/>
                </a:lnTo>
                <a:lnTo>
                  <a:pt x="18398" y="57155"/>
                </a:lnTo>
                <a:lnTo>
                  <a:pt x="18977" y="60740"/>
                </a:lnTo>
                <a:lnTo>
                  <a:pt x="23007" y="68110"/>
                </a:lnTo>
                <a:lnTo>
                  <a:pt x="31571" y="78159"/>
                </a:lnTo>
                <a:lnTo>
                  <a:pt x="48077" y="95326"/>
                </a:lnTo>
                <a:lnTo>
                  <a:pt x="109287" y="157050"/>
                </a:lnTo>
                <a:lnTo>
                  <a:pt x="117670" y="166707"/>
                </a:lnTo>
                <a:lnTo>
                  <a:pt x="127068" y="178224"/>
                </a:lnTo>
                <a:lnTo>
                  <a:pt x="137144" y="190983"/>
                </a:lnTo>
                <a:lnTo>
                  <a:pt x="147671" y="202029"/>
                </a:lnTo>
                <a:lnTo>
                  <a:pt x="158499" y="211933"/>
                </a:lnTo>
                <a:lnTo>
                  <a:pt x="169527" y="221075"/>
                </a:lnTo>
                <a:lnTo>
                  <a:pt x="178150" y="229710"/>
                </a:lnTo>
                <a:lnTo>
                  <a:pt x="185168" y="238007"/>
                </a:lnTo>
                <a:lnTo>
                  <a:pt x="191117" y="246078"/>
                </a:lnTo>
                <a:lnTo>
                  <a:pt x="201113" y="258433"/>
                </a:lnTo>
                <a:lnTo>
                  <a:pt x="209790" y="268157"/>
                </a:lnTo>
                <a:lnTo>
                  <a:pt x="217879" y="276712"/>
                </a:lnTo>
                <a:lnTo>
                  <a:pt x="228164" y="285852"/>
                </a:lnTo>
                <a:lnTo>
                  <a:pt x="282489" y="332599"/>
                </a:lnTo>
                <a:lnTo>
                  <a:pt x="296757" y="345570"/>
                </a:lnTo>
                <a:lnTo>
                  <a:pt x="307331" y="355568"/>
                </a:lnTo>
                <a:lnTo>
                  <a:pt x="320424" y="368337"/>
                </a:lnTo>
                <a:lnTo>
                  <a:pt x="329548" y="373605"/>
                </a:lnTo>
                <a:lnTo>
                  <a:pt x="341980" y="379657"/>
                </a:lnTo>
                <a:lnTo>
                  <a:pt x="356618" y="386231"/>
                </a:lnTo>
                <a:lnTo>
                  <a:pt x="367647" y="390614"/>
                </a:lnTo>
                <a:lnTo>
                  <a:pt x="376270" y="393536"/>
                </a:lnTo>
                <a:lnTo>
                  <a:pt x="383288" y="395484"/>
                </a:lnTo>
                <a:lnTo>
                  <a:pt x="394473" y="397649"/>
                </a:lnTo>
                <a:lnTo>
                  <a:pt x="408755" y="3993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"/>
          <p:cNvSpPr/>
          <p:nvPr/>
        </p:nvSpPr>
        <p:spPr>
          <a:xfrm>
            <a:off x="4697729" y="3108959"/>
            <a:ext cx="182881" cy="182881"/>
          </a:xfrm>
          <a:custGeom>
            <a:avLst/>
            <a:gdLst/>
            <a:ahLst/>
            <a:cxnLst/>
            <a:rect l="0" t="0" r="0" b="0"/>
            <a:pathLst>
              <a:path w="182881" h="182881">
                <a:moveTo>
                  <a:pt x="0" y="0"/>
                </a:moveTo>
                <a:lnTo>
                  <a:pt x="6069" y="12136"/>
                </a:lnTo>
                <a:lnTo>
                  <a:pt x="9126" y="16981"/>
                </a:lnTo>
                <a:lnTo>
                  <a:pt x="12434" y="21481"/>
                </a:lnTo>
                <a:lnTo>
                  <a:pt x="15910" y="25751"/>
                </a:lnTo>
                <a:lnTo>
                  <a:pt x="19497" y="31137"/>
                </a:lnTo>
                <a:lnTo>
                  <a:pt x="23158" y="37268"/>
                </a:lnTo>
                <a:lnTo>
                  <a:pt x="26869" y="43896"/>
                </a:lnTo>
                <a:lnTo>
                  <a:pt x="30613" y="49584"/>
                </a:lnTo>
                <a:lnTo>
                  <a:pt x="34379" y="54646"/>
                </a:lnTo>
                <a:lnTo>
                  <a:pt x="38159" y="59291"/>
                </a:lnTo>
                <a:lnTo>
                  <a:pt x="44490" y="66197"/>
                </a:lnTo>
                <a:lnTo>
                  <a:pt x="61684" y="84031"/>
                </a:lnTo>
                <a:lnTo>
                  <a:pt x="74143" y="95391"/>
                </a:lnTo>
                <a:lnTo>
                  <a:pt x="88798" y="108044"/>
                </a:lnTo>
                <a:lnTo>
                  <a:pt x="116936" y="131840"/>
                </a:lnTo>
                <a:lnTo>
                  <a:pt x="133675" y="146649"/>
                </a:lnTo>
                <a:lnTo>
                  <a:pt x="145348" y="157464"/>
                </a:lnTo>
                <a:lnTo>
                  <a:pt x="150239" y="162126"/>
                </a:lnTo>
                <a:lnTo>
                  <a:pt x="156039" y="166505"/>
                </a:lnTo>
                <a:lnTo>
                  <a:pt x="162446" y="170693"/>
                </a:lnTo>
                <a:lnTo>
                  <a:pt x="182880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3"/>
          <p:cNvSpPr/>
          <p:nvPr/>
        </p:nvSpPr>
        <p:spPr>
          <a:xfrm>
            <a:off x="4812029" y="3211829"/>
            <a:ext cx="45722" cy="57151"/>
          </a:xfrm>
          <a:custGeom>
            <a:avLst/>
            <a:gdLst/>
            <a:ahLst/>
            <a:cxnLst/>
            <a:rect l="0" t="0" r="0" b="0"/>
            <a:pathLst>
              <a:path w="45722" h="57151">
                <a:moveTo>
                  <a:pt x="0" y="0"/>
                </a:moveTo>
                <a:lnTo>
                  <a:pt x="6069" y="12136"/>
                </a:lnTo>
                <a:lnTo>
                  <a:pt x="9126" y="16981"/>
                </a:lnTo>
                <a:lnTo>
                  <a:pt x="12434" y="21481"/>
                </a:lnTo>
                <a:lnTo>
                  <a:pt x="15910" y="25751"/>
                </a:lnTo>
                <a:lnTo>
                  <a:pt x="20767" y="29867"/>
                </a:lnTo>
                <a:lnTo>
                  <a:pt x="26545" y="33882"/>
                </a:lnTo>
                <a:lnTo>
                  <a:pt x="45721" y="571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"/>
          <p:cNvSpPr/>
          <p:nvPr/>
        </p:nvSpPr>
        <p:spPr>
          <a:xfrm>
            <a:off x="4749234" y="3151990"/>
            <a:ext cx="291396" cy="288440"/>
          </a:xfrm>
          <a:custGeom>
            <a:avLst/>
            <a:gdLst/>
            <a:ahLst/>
            <a:cxnLst/>
            <a:rect l="0" t="0" r="0" b="0"/>
            <a:pathLst>
              <a:path w="291396" h="288440">
                <a:moveTo>
                  <a:pt x="97086" y="94129"/>
                </a:moveTo>
                <a:lnTo>
                  <a:pt x="122836" y="119880"/>
                </a:lnTo>
                <a:lnTo>
                  <a:pt x="128222" y="126536"/>
                </a:lnTo>
                <a:lnTo>
                  <a:pt x="134353" y="134784"/>
                </a:lnTo>
                <a:lnTo>
                  <a:pt x="140981" y="144092"/>
                </a:lnTo>
                <a:lnTo>
                  <a:pt x="147939" y="151568"/>
                </a:lnTo>
                <a:lnTo>
                  <a:pt x="155118" y="157822"/>
                </a:lnTo>
                <a:lnTo>
                  <a:pt x="162444" y="163261"/>
                </a:lnTo>
                <a:lnTo>
                  <a:pt x="168597" y="168157"/>
                </a:lnTo>
                <a:lnTo>
                  <a:pt x="173970" y="172691"/>
                </a:lnTo>
                <a:lnTo>
                  <a:pt x="178822" y="176984"/>
                </a:lnTo>
                <a:lnTo>
                  <a:pt x="187600" y="185140"/>
                </a:lnTo>
                <a:lnTo>
                  <a:pt x="197515" y="194657"/>
                </a:lnTo>
                <a:lnTo>
                  <a:pt x="198329" y="194168"/>
                </a:lnTo>
                <a:lnTo>
                  <a:pt x="198871" y="192572"/>
                </a:lnTo>
                <a:lnTo>
                  <a:pt x="199232" y="190238"/>
                </a:lnTo>
                <a:lnTo>
                  <a:pt x="198203" y="187411"/>
                </a:lnTo>
                <a:lnTo>
                  <a:pt x="193673" y="180885"/>
                </a:lnTo>
                <a:lnTo>
                  <a:pt x="188147" y="174826"/>
                </a:lnTo>
                <a:lnTo>
                  <a:pt x="171848" y="157935"/>
                </a:lnTo>
                <a:lnTo>
                  <a:pt x="158357" y="145556"/>
                </a:lnTo>
                <a:lnTo>
                  <a:pt x="123047" y="114869"/>
                </a:lnTo>
                <a:lnTo>
                  <a:pt x="108043" y="102876"/>
                </a:lnTo>
                <a:lnTo>
                  <a:pt x="95501" y="93610"/>
                </a:lnTo>
                <a:lnTo>
                  <a:pt x="84599" y="86164"/>
                </a:lnTo>
                <a:lnTo>
                  <a:pt x="77331" y="82469"/>
                </a:lnTo>
                <a:lnTo>
                  <a:pt x="72486" y="81276"/>
                </a:lnTo>
                <a:lnTo>
                  <a:pt x="69256" y="81750"/>
                </a:lnTo>
                <a:lnTo>
                  <a:pt x="68372" y="83337"/>
                </a:lnTo>
                <a:lnTo>
                  <a:pt x="69054" y="85664"/>
                </a:lnTo>
                <a:lnTo>
                  <a:pt x="70777" y="88486"/>
                </a:lnTo>
                <a:lnTo>
                  <a:pt x="75737" y="94177"/>
                </a:lnTo>
                <a:lnTo>
                  <a:pt x="82853" y="101781"/>
                </a:lnTo>
                <a:lnTo>
                  <a:pt x="91408" y="110661"/>
                </a:lnTo>
                <a:lnTo>
                  <a:pt x="100920" y="121660"/>
                </a:lnTo>
                <a:lnTo>
                  <a:pt x="111072" y="134073"/>
                </a:lnTo>
                <a:lnTo>
                  <a:pt x="121650" y="147429"/>
                </a:lnTo>
                <a:lnTo>
                  <a:pt x="131242" y="157602"/>
                </a:lnTo>
                <a:lnTo>
                  <a:pt x="140176" y="165655"/>
                </a:lnTo>
                <a:lnTo>
                  <a:pt x="148673" y="172293"/>
                </a:lnTo>
                <a:lnTo>
                  <a:pt x="156877" y="177988"/>
                </a:lnTo>
                <a:lnTo>
                  <a:pt x="164886" y="183056"/>
                </a:lnTo>
                <a:lnTo>
                  <a:pt x="172766" y="187703"/>
                </a:lnTo>
                <a:lnTo>
                  <a:pt x="176749" y="190802"/>
                </a:lnTo>
                <a:lnTo>
                  <a:pt x="178135" y="192868"/>
                </a:lnTo>
                <a:lnTo>
                  <a:pt x="177788" y="194245"/>
                </a:lnTo>
                <a:lnTo>
                  <a:pt x="177557" y="193893"/>
                </a:lnTo>
                <a:lnTo>
                  <a:pt x="177301" y="190116"/>
                </a:lnTo>
                <a:lnTo>
                  <a:pt x="175963" y="187330"/>
                </a:lnTo>
                <a:lnTo>
                  <a:pt x="171088" y="180849"/>
                </a:lnTo>
                <a:lnTo>
                  <a:pt x="164689" y="173735"/>
                </a:lnTo>
                <a:lnTo>
                  <a:pt x="161205" y="170060"/>
                </a:lnTo>
                <a:lnTo>
                  <a:pt x="84830" y="93314"/>
                </a:lnTo>
                <a:lnTo>
                  <a:pt x="80025" y="89776"/>
                </a:lnTo>
                <a:lnTo>
                  <a:pt x="71300" y="85844"/>
                </a:lnTo>
                <a:lnTo>
                  <a:pt x="65315" y="83631"/>
                </a:lnTo>
                <a:lnTo>
                  <a:pt x="65745" y="84591"/>
                </a:lnTo>
                <a:lnTo>
                  <a:pt x="69610" y="89043"/>
                </a:lnTo>
                <a:lnTo>
                  <a:pt x="82334" y="105416"/>
                </a:lnTo>
                <a:lnTo>
                  <a:pt x="91062" y="116893"/>
                </a:lnTo>
                <a:lnTo>
                  <a:pt x="98149" y="127086"/>
                </a:lnTo>
                <a:lnTo>
                  <a:pt x="104145" y="136420"/>
                </a:lnTo>
                <a:lnTo>
                  <a:pt x="109412" y="145183"/>
                </a:lnTo>
                <a:lnTo>
                  <a:pt x="119273" y="156105"/>
                </a:lnTo>
                <a:lnTo>
                  <a:pt x="132197" y="168467"/>
                </a:lnTo>
                <a:lnTo>
                  <a:pt x="147163" y="181787"/>
                </a:lnTo>
                <a:lnTo>
                  <a:pt x="158411" y="190668"/>
                </a:lnTo>
                <a:lnTo>
                  <a:pt x="167179" y="196588"/>
                </a:lnTo>
                <a:lnTo>
                  <a:pt x="174294" y="200536"/>
                </a:lnTo>
                <a:lnTo>
                  <a:pt x="180308" y="204437"/>
                </a:lnTo>
                <a:lnTo>
                  <a:pt x="185588" y="208307"/>
                </a:lnTo>
                <a:lnTo>
                  <a:pt x="190377" y="212158"/>
                </a:lnTo>
                <a:lnTo>
                  <a:pt x="193570" y="213455"/>
                </a:lnTo>
                <a:lnTo>
                  <a:pt x="195698" y="213050"/>
                </a:lnTo>
                <a:lnTo>
                  <a:pt x="197117" y="211510"/>
                </a:lnTo>
                <a:lnTo>
                  <a:pt x="198064" y="209213"/>
                </a:lnTo>
                <a:lnTo>
                  <a:pt x="199115" y="203274"/>
                </a:lnTo>
                <a:lnTo>
                  <a:pt x="198125" y="199913"/>
                </a:lnTo>
                <a:lnTo>
                  <a:pt x="193639" y="192791"/>
                </a:lnTo>
                <a:lnTo>
                  <a:pt x="187411" y="185392"/>
                </a:lnTo>
                <a:lnTo>
                  <a:pt x="183973" y="181641"/>
                </a:lnTo>
                <a:lnTo>
                  <a:pt x="142727" y="133888"/>
                </a:lnTo>
                <a:lnTo>
                  <a:pt x="113561" y="98253"/>
                </a:lnTo>
                <a:lnTo>
                  <a:pt x="100449" y="81639"/>
                </a:lnTo>
                <a:lnTo>
                  <a:pt x="90438" y="70562"/>
                </a:lnTo>
                <a:lnTo>
                  <a:pt x="82494" y="63178"/>
                </a:lnTo>
                <a:lnTo>
                  <a:pt x="66687" y="51327"/>
                </a:lnTo>
                <a:lnTo>
                  <a:pt x="65389" y="51624"/>
                </a:lnTo>
                <a:lnTo>
                  <a:pt x="64525" y="53093"/>
                </a:lnTo>
                <a:lnTo>
                  <a:pt x="63949" y="55341"/>
                </a:lnTo>
                <a:lnTo>
                  <a:pt x="66105" y="59381"/>
                </a:lnTo>
                <a:lnTo>
                  <a:pt x="70081" y="64614"/>
                </a:lnTo>
                <a:lnTo>
                  <a:pt x="75273" y="70642"/>
                </a:lnTo>
                <a:lnTo>
                  <a:pt x="81274" y="75931"/>
                </a:lnTo>
                <a:lnTo>
                  <a:pt x="87814" y="80727"/>
                </a:lnTo>
                <a:lnTo>
                  <a:pt x="94714" y="85195"/>
                </a:lnTo>
                <a:lnTo>
                  <a:pt x="100585" y="88173"/>
                </a:lnTo>
                <a:lnTo>
                  <a:pt x="105768" y="90159"/>
                </a:lnTo>
                <a:lnTo>
                  <a:pt x="110494" y="91482"/>
                </a:lnTo>
                <a:lnTo>
                  <a:pt x="113645" y="91095"/>
                </a:lnTo>
                <a:lnTo>
                  <a:pt x="115745" y="89566"/>
                </a:lnTo>
                <a:lnTo>
                  <a:pt x="117145" y="87277"/>
                </a:lnTo>
                <a:lnTo>
                  <a:pt x="116808" y="85752"/>
                </a:lnTo>
                <a:lnTo>
                  <a:pt x="115314" y="84734"/>
                </a:lnTo>
                <a:lnTo>
                  <a:pt x="113048" y="84056"/>
                </a:lnTo>
                <a:lnTo>
                  <a:pt x="106457" y="78524"/>
                </a:lnTo>
                <a:lnTo>
                  <a:pt x="96983" y="69755"/>
                </a:lnTo>
                <a:lnTo>
                  <a:pt x="62765" y="36531"/>
                </a:lnTo>
                <a:lnTo>
                  <a:pt x="51345" y="25250"/>
                </a:lnTo>
                <a:lnTo>
                  <a:pt x="39922" y="16460"/>
                </a:lnTo>
                <a:lnTo>
                  <a:pt x="28496" y="9330"/>
                </a:lnTo>
                <a:lnTo>
                  <a:pt x="17070" y="3306"/>
                </a:lnTo>
                <a:lnTo>
                  <a:pt x="9451" y="561"/>
                </a:lnTo>
                <a:lnTo>
                  <a:pt x="4373" y="0"/>
                </a:lnTo>
                <a:lnTo>
                  <a:pt x="987" y="897"/>
                </a:lnTo>
                <a:lnTo>
                  <a:pt x="0" y="2764"/>
                </a:lnTo>
                <a:lnTo>
                  <a:pt x="612" y="5279"/>
                </a:lnTo>
                <a:lnTo>
                  <a:pt x="2289" y="8226"/>
                </a:lnTo>
                <a:lnTo>
                  <a:pt x="16787" y="36644"/>
                </a:lnTo>
                <a:lnTo>
                  <a:pt x="25773" y="48186"/>
                </a:lnTo>
                <a:lnTo>
                  <a:pt x="36844" y="59690"/>
                </a:lnTo>
                <a:lnTo>
                  <a:pt x="49304" y="71170"/>
                </a:lnTo>
                <a:lnTo>
                  <a:pt x="58881" y="78823"/>
                </a:lnTo>
                <a:lnTo>
                  <a:pt x="66536" y="83926"/>
                </a:lnTo>
                <a:lnTo>
                  <a:pt x="72909" y="87327"/>
                </a:lnTo>
                <a:lnTo>
                  <a:pt x="78428" y="89594"/>
                </a:lnTo>
                <a:lnTo>
                  <a:pt x="83377" y="91106"/>
                </a:lnTo>
                <a:lnTo>
                  <a:pt x="94378" y="93532"/>
                </a:lnTo>
                <a:lnTo>
                  <a:pt x="95280" y="92461"/>
                </a:lnTo>
                <a:lnTo>
                  <a:pt x="96283" y="87885"/>
                </a:lnTo>
                <a:lnTo>
                  <a:pt x="95281" y="84886"/>
                </a:lnTo>
                <a:lnTo>
                  <a:pt x="90780" y="78168"/>
                </a:lnTo>
                <a:lnTo>
                  <a:pt x="85262" y="73329"/>
                </a:lnTo>
                <a:lnTo>
                  <a:pt x="77773" y="67562"/>
                </a:lnTo>
                <a:lnTo>
                  <a:pt x="68971" y="61178"/>
                </a:lnTo>
                <a:lnTo>
                  <a:pt x="60562" y="55652"/>
                </a:lnTo>
                <a:lnTo>
                  <a:pt x="52417" y="50698"/>
                </a:lnTo>
                <a:lnTo>
                  <a:pt x="44447" y="46125"/>
                </a:lnTo>
                <a:lnTo>
                  <a:pt x="37863" y="43076"/>
                </a:lnTo>
                <a:lnTo>
                  <a:pt x="32203" y="41044"/>
                </a:lnTo>
                <a:lnTo>
                  <a:pt x="25069" y="38786"/>
                </a:lnTo>
                <a:lnTo>
                  <a:pt x="24945" y="38184"/>
                </a:lnTo>
                <a:lnTo>
                  <a:pt x="26131" y="37782"/>
                </a:lnTo>
                <a:lnTo>
                  <a:pt x="29463" y="42595"/>
                </a:lnTo>
                <a:lnTo>
                  <a:pt x="34224" y="50883"/>
                </a:lnTo>
                <a:lnTo>
                  <a:pt x="39938" y="61489"/>
                </a:lnTo>
                <a:lnTo>
                  <a:pt x="48827" y="72369"/>
                </a:lnTo>
                <a:lnTo>
                  <a:pt x="59833" y="83432"/>
                </a:lnTo>
                <a:lnTo>
                  <a:pt x="72251" y="94618"/>
                </a:lnTo>
                <a:lnTo>
                  <a:pt x="96208" y="117207"/>
                </a:lnTo>
                <a:lnTo>
                  <a:pt x="145226" y="165194"/>
                </a:lnTo>
                <a:lnTo>
                  <a:pt x="150769" y="169446"/>
                </a:lnTo>
                <a:lnTo>
                  <a:pt x="157005" y="173551"/>
                </a:lnTo>
                <a:lnTo>
                  <a:pt x="163702" y="177557"/>
                </a:lnTo>
                <a:lnTo>
                  <a:pt x="169436" y="181498"/>
                </a:lnTo>
                <a:lnTo>
                  <a:pt x="174529" y="185395"/>
                </a:lnTo>
                <a:lnTo>
                  <a:pt x="179195" y="189263"/>
                </a:lnTo>
                <a:lnTo>
                  <a:pt x="187765" y="193561"/>
                </a:lnTo>
                <a:lnTo>
                  <a:pt x="191829" y="194707"/>
                </a:lnTo>
                <a:lnTo>
                  <a:pt x="194538" y="196741"/>
                </a:lnTo>
                <a:lnTo>
                  <a:pt x="196343" y="199367"/>
                </a:lnTo>
                <a:lnTo>
                  <a:pt x="197548" y="202388"/>
                </a:lnTo>
                <a:lnTo>
                  <a:pt x="199620" y="204402"/>
                </a:lnTo>
                <a:lnTo>
                  <a:pt x="202272" y="205744"/>
                </a:lnTo>
                <a:lnTo>
                  <a:pt x="205310" y="206639"/>
                </a:lnTo>
                <a:lnTo>
                  <a:pt x="207335" y="208506"/>
                </a:lnTo>
                <a:lnTo>
                  <a:pt x="208685" y="211021"/>
                </a:lnTo>
                <a:lnTo>
                  <a:pt x="209585" y="213967"/>
                </a:lnTo>
                <a:lnTo>
                  <a:pt x="211455" y="215931"/>
                </a:lnTo>
                <a:lnTo>
                  <a:pt x="213972" y="217241"/>
                </a:lnTo>
                <a:lnTo>
                  <a:pt x="216920" y="218113"/>
                </a:lnTo>
                <a:lnTo>
                  <a:pt x="218885" y="219965"/>
                </a:lnTo>
                <a:lnTo>
                  <a:pt x="220195" y="222470"/>
                </a:lnTo>
                <a:lnTo>
                  <a:pt x="221069" y="225410"/>
                </a:lnTo>
                <a:lnTo>
                  <a:pt x="222921" y="227370"/>
                </a:lnTo>
                <a:lnTo>
                  <a:pt x="225426" y="228676"/>
                </a:lnTo>
                <a:lnTo>
                  <a:pt x="228366" y="229547"/>
                </a:lnTo>
                <a:lnTo>
                  <a:pt x="230326" y="231398"/>
                </a:lnTo>
                <a:lnTo>
                  <a:pt x="231632" y="233902"/>
                </a:lnTo>
                <a:lnTo>
                  <a:pt x="232504" y="236841"/>
                </a:lnTo>
                <a:lnTo>
                  <a:pt x="236858" y="243493"/>
                </a:lnTo>
                <a:lnTo>
                  <a:pt x="243027" y="250684"/>
                </a:lnTo>
                <a:lnTo>
                  <a:pt x="250001" y="258112"/>
                </a:lnTo>
                <a:lnTo>
                  <a:pt x="261068" y="269435"/>
                </a:lnTo>
                <a:lnTo>
                  <a:pt x="264828" y="271959"/>
                </a:lnTo>
                <a:lnTo>
                  <a:pt x="268603" y="273643"/>
                </a:lnTo>
                <a:lnTo>
                  <a:pt x="291395" y="2884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5"/>
          <p:cNvSpPr/>
          <p:nvPr/>
        </p:nvSpPr>
        <p:spPr>
          <a:xfrm>
            <a:off x="4903470" y="3371850"/>
            <a:ext cx="125731" cy="137160"/>
          </a:xfrm>
          <a:custGeom>
            <a:avLst/>
            <a:gdLst/>
            <a:ahLst/>
            <a:cxnLst/>
            <a:rect l="0" t="0" r="0" b="0"/>
            <a:pathLst>
              <a:path w="125731" h="137160">
                <a:moveTo>
                  <a:pt x="0" y="0"/>
                </a:moveTo>
                <a:lnTo>
                  <a:pt x="12135" y="12135"/>
                </a:lnTo>
                <a:lnTo>
                  <a:pt x="15710" y="16980"/>
                </a:lnTo>
                <a:lnTo>
                  <a:pt x="18093" y="21480"/>
                </a:lnTo>
                <a:lnTo>
                  <a:pt x="19682" y="25750"/>
                </a:lnTo>
                <a:lnTo>
                  <a:pt x="22011" y="31136"/>
                </a:lnTo>
                <a:lnTo>
                  <a:pt x="27986" y="43895"/>
                </a:lnTo>
                <a:lnTo>
                  <a:pt x="31357" y="49583"/>
                </a:lnTo>
                <a:lnTo>
                  <a:pt x="34875" y="54645"/>
                </a:lnTo>
                <a:lnTo>
                  <a:pt x="38489" y="59290"/>
                </a:lnTo>
                <a:lnTo>
                  <a:pt x="42169" y="63656"/>
                </a:lnTo>
                <a:lnTo>
                  <a:pt x="45893" y="67838"/>
                </a:lnTo>
                <a:lnTo>
                  <a:pt x="49645" y="71895"/>
                </a:lnTo>
                <a:lnTo>
                  <a:pt x="55957" y="77140"/>
                </a:lnTo>
                <a:lnTo>
                  <a:pt x="63974" y="83176"/>
                </a:lnTo>
                <a:lnTo>
                  <a:pt x="73130" y="89741"/>
                </a:lnTo>
                <a:lnTo>
                  <a:pt x="79233" y="95387"/>
                </a:lnTo>
                <a:lnTo>
                  <a:pt x="83301" y="100421"/>
                </a:lnTo>
                <a:lnTo>
                  <a:pt x="86014" y="105047"/>
                </a:lnTo>
                <a:lnTo>
                  <a:pt x="89093" y="109401"/>
                </a:lnTo>
                <a:lnTo>
                  <a:pt x="92415" y="113574"/>
                </a:lnTo>
                <a:lnTo>
                  <a:pt x="95900" y="117626"/>
                </a:lnTo>
                <a:lnTo>
                  <a:pt x="99493" y="121597"/>
                </a:lnTo>
                <a:lnTo>
                  <a:pt x="103159" y="125515"/>
                </a:lnTo>
                <a:lnTo>
                  <a:pt x="125730" y="137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6"/>
          <p:cNvSpPr/>
          <p:nvPr/>
        </p:nvSpPr>
        <p:spPr>
          <a:xfrm>
            <a:off x="5017770" y="3451859"/>
            <a:ext cx="80010" cy="80012"/>
          </a:xfrm>
          <a:custGeom>
            <a:avLst/>
            <a:gdLst/>
            <a:ahLst/>
            <a:cxnLst/>
            <a:rect l="0" t="0" r="0" b="0"/>
            <a:pathLst>
              <a:path w="80010" h="80012">
                <a:moveTo>
                  <a:pt x="0" y="0"/>
                </a:moveTo>
                <a:lnTo>
                  <a:pt x="12135" y="12136"/>
                </a:lnTo>
                <a:lnTo>
                  <a:pt x="16980" y="18251"/>
                </a:lnTo>
                <a:lnTo>
                  <a:pt x="21480" y="24867"/>
                </a:lnTo>
                <a:lnTo>
                  <a:pt x="25750" y="31818"/>
                </a:lnTo>
                <a:lnTo>
                  <a:pt x="31136" y="38993"/>
                </a:lnTo>
                <a:lnTo>
                  <a:pt x="37267" y="46315"/>
                </a:lnTo>
                <a:lnTo>
                  <a:pt x="43895" y="53737"/>
                </a:lnTo>
                <a:lnTo>
                  <a:pt x="49583" y="58685"/>
                </a:lnTo>
                <a:lnTo>
                  <a:pt x="54645" y="61983"/>
                </a:lnTo>
                <a:lnTo>
                  <a:pt x="80009" y="800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7"/>
          <p:cNvSpPr/>
          <p:nvPr/>
        </p:nvSpPr>
        <p:spPr>
          <a:xfrm>
            <a:off x="4937759" y="3406139"/>
            <a:ext cx="125732" cy="148591"/>
          </a:xfrm>
          <a:custGeom>
            <a:avLst/>
            <a:gdLst/>
            <a:ahLst/>
            <a:cxnLst/>
            <a:rect l="0" t="0" r="0" b="0"/>
            <a:pathLst>
              <a:path w="125732" h="148591">
                <a:moveTo>
                  <a:pt x="0" y="0"/>
                </a:moveTo>
                <a:lnTo>
                  <a:pt x="6069" y="12136"/>
                </a:lnTo>
                <a:lnTo>
                  <a:pt x="7856" y="18251"/>
                </a:lnTo>
                <a:lnTo>
                  <a:pt x="9047" y="24867"/>
                </a:lnTo>
                <a:lnTo>
                  <a:pt x="9842" y="31818"/>
                </a:lnTo>
                <a:lnTo>
                  <a:pt x="12911" y="37722"/>
                </a:lnTo>
                <a:lnTo>
                  <a:pt x="17498" y="42929"/>
                </a:lnTo>
                <a:lnTo>
                  <a:pt x="23095" y="47669"/>
                </a:lnTo>
                <a:lnTo>
                  <a:pt x="28097" y="53369"/>
                </a:lnTo>
                <a:lnTo>
                  <a:pt x="32701" y="59710"/>
                </a:lnTo>
                <a:lnTo>
                  <a:pt x="37041" y="66477"/>
                </a:lnTo>
                <a:lnTo>
                  <a:pt x="42474" y="73528"/>
                </a:lnTo>
                <a:lnTo>
                  <a:pt x="48636" y="80769"/>
                </a:lnTo>
                <a:lnTo>
                  <a:pt x="55284" y="88136"/>
                </a:lnTo>
                <a:lnTo>
                  <a:pt x="62257" y="94317"/>
                </a:lnTo>
                <a:lnTo>
                  <a:pt x="69445" y="99709"/>
                </a:lnTo>
                <a:lnTo>
                  <a:pt x="76776" y="104572"/>
                </a:lnTo>
                <a:lnTo>
                  <a:pt x="82934" y="109085"/>
                </a:lnTo>
                <a:lnTo>
                  <a:pt x="88310" y="113364"/>
                </a:lnTo>
                <a:lnTo>
                  <a:pt x="125731" y="1485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8"/>
          <p:cNvSpPr/>
          <p:nvPr/>
        </p:nvSpPr>
        <p:spPr>
          <a:xfrm>
            <a:off x="4949190" y="3406139"/>
            <a:ext cx="80011" cy="114301"/>
          </a:xfrm>
          <a:custGeom>
            <a:avLst/>
            <a:gdLst/>
            <a:ahLst/>
            <a:cxnLst/>
            <a:rect l="0" t="0" r="0" b="0"/>
            <a:pathLst>
              <a:path w="80011" h="114301">
                <a:moveTo>
                  <a:pt x="0" y="0"/>
                </a:moveTo>
                <a:lnTo>
                  <a:pt x="6068" y="12136"/>
                </a:lnTo>
                <a:lnTo>
                  <a:pt x="10395" y="19521"/>
                </a:lnTo>
                <a:lnTo>
                  <a:pt x="21976" y="37886"/>
                </a:lnTo>
                <a:lnTo>
                  <a:pt x="27351" y="46847"/>
                </a:lnTo>
                <a:lnTo>
                  <a:pt x="32204" y="55362"/>
                </a:lnTo>
                <a:lnTo>
                  <a:pt x="36709" y="63578"/>
                </a:lnTo>
                <a:lnTo>
                  <a:pt x="42253" y="70325"/>
                </a:lnTo>
                <a:lnTo>
                  <a:pt x="48489" y="76094"/>
                </a:lnTo>
                <a:lnTo>
                  <a:pt x="55185" y="81209"/>
                </a:lnTo>
                <a:lnTo>
                  <a:pt x="60920" y="87160"/>
                </a:lnTo>
                <a:lnTo>
                  <a:pt x="66013" y="93667"/>
                </a:lnTo>
                <a:lnTo>
                  <a:pt x="80010" y="114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9"/>
          <p:cNvSpPr/>
          <p:nvPr/>
        </p:nvSpPr>
        <p:spPr>
          <a:xfrm>
            <a:off x="4960620" y="3417570"/>
            <a:ext cx="103468" cy="126291"/>
          </a:xfrm>
          <a:custGeom>
            <a:avLst/>
            <a:gdLst/>
            <a:ahLst/>
            <a:cxnLst/>
            <a:rect l="0" t="0" r="0" b="0"/>
            <a:pathLst>
              <a:path w="103468" h="126291">
                <a:moveTo>
                  <a:pt x="0" y="0"/>
                </a:moveTo>
                <a:lnTo>
                  <a:pt x="6067" y="18203"/>
                </a:lnTo>
                <a:lnTo>
                  <a:pt x="10395" y="26105"/>
                </a:lnTo>
                <a:lnTo>
                  <a:pt x="15820" y="33913"/>
                </a:lnTo>
                <a:lnTo>
                  <a:pt x="21976" y="41659"/>
                </a:lnTo>
                <a:lnTo>
                  <a:pt x="28621" y="49362"/>
                </a:lnTo>
                <a:lnTo>
                  <a:pt x="35590" y="57038"/>
                </a:lnTo>
                <a:lnTo>
                  <a:pt x="51377" y="73610"/>
                </a:lnTo>
                <a:lnTo>
                  <a:pt x="103467" y="126290"/>
                </a:lnTo>
                <a:lnTo>
                  <a:pt x="103268" y="126104"/>
                </a:lnTo>
                <a:lnTo>
                  <a:pt x="90852" y="107637"/>
                </a:lnTo>
                <a:lnTo>
                  <a:pt x="74668" y="85092"/>
                </a:lnTo>
                <a:lnTo>
                  <a:pt x="65019" y="71967"/>
                </a:lnTo>
                <a:lnTo>
                  <a:pt x="59856" y="64488"/>
                </a:lnTo>
                <a:lnTo>
                  <a:pt x="57684" y="60772"/>
                </a:lnTo>
                <a:lnTo>
                  <a:pt x="57308" y="58223"/>
                </a:lnTo>
                <a:lnTo>
                  <a:pt x="57150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0"/>
          <p:cNvSpPr/>
          <p:nvPr/>
        </p:nvSpPr>
        <p:spPr>
          <a:xfrm>
            <a:off x="4092097" y="2503187"/>
            <a:ext cx="146650" cy="137028"/>
          </a:xfrm>
          <a:custGeom>
            <a:avLst/>
            <a:gdLst/>
            <a:ahLst/>
            <a:cxnLst/>
            <a:rect l="0" t="0" r="0" b="0"/>
            <a:pathLst>
              <a:path w="146650" h="137028">
                <a:moveTo>
                  <a:pt x="79853" y="34272"/>
                </a:moveTo>
                <a:lnTo>
                  <a:pt x="19113" y="34272"/>
                </a:lnTo>
                <a:lnTo>
                  <a:pt x="16499" y="35542"/>
                </a:lnTo>
                <a:lnTo>
                  <a:pt x="14757" y="37659"/>
                </a:lnTo>
                <a:lnTo>
                  <a:pt x="13596" y="40340"/>
                </a:lnTo>
                <a:lnTo>
                  <a:pt x="11551" y="42128"/>
                </a:lnTo>
                <a:lnTo>
                  <a:pt x="8918" y="43319"/>
                </a:lnTo>
                <a:lnTo>
                  <a:pt x="5893" y="44114"/>
                </a:lnTo>
                <a:lnTo>
                  <a:pt x="3876" y="47183"/>
                </a:lnTo>
                <a:lnTo>
                  <a:pt x="2532" y="51770"/>
                </a:lnTo>
                <a:lnTo>
                  <a:pt x="1636" y="57367"/>
                </a:lnTo>
                <a:lnTo>
                  <a:pt x="1038" y="63639"/>
                </a:lnTo>
                <a:lnTo>
                  <a:pt x="639" y="70360"/>
                </a:lnTo>
                <a:lnTo>
                  <a:pt x="197" y="84601"/>
                </a:lnTo>
                <a:lnTo>
                  <a:pt x="0" y="99398"/>
                </a:lnTo>
                <a:lnTo>
                  <a:pt x="1217" y="104359"/>
                </a:lnTo>
                <a:lnTo>
                  <a:pt x="3299" y="107667"/>
                </a:lnTo>
                <a:lnTo>
                  <a:pt x="9697" y="112976"/>
                </a:lnTo>
                <a:lnTo>
                  <a:pt x="12763" y="113411"/>
                </a:lnTo>
                <a:lnTo>
                  <a:pt x="17346" y="113702"/>
                </a:lnTo>
                <a:lnTo>
                  <a:pt x="29212" y="114024"/>
                </a:lnTo>
                <a:lnTo>
                  <a:pt x="42952" y="114168"/>
                </a:lnTo>
                <a:lnTo>
                  <a:pt x="50173" y="112936"/>
                </a:lnTo>
                <a:lnTo>
                  <a:pt x="57526" y="110845"/>
                </a:lnTo>
                <a:lnTo>
                  <a:pt x="64968" y="108181"/>
                </a:lnTo>
                <a:lnTo>
                  <a:pt x="71200" y="103865"/>
                </a:lnTo>
                <a:lnTo>
                  <a:pt x="76624" y="98447"/>
                </a:lnTo>
                <a:lnTo>
                  <a:pt x="81510" y="92296"/>
                </a:lnTo>
                <a:lnTo>
                  <a:pt x="86038" y="86924"/>
                </a:lnTo>
                <a:lnTo>
                  <a:pt x="90326" y="82074"/>
                </a:lnTo>
                <a:lnTo>
                  <a:pt x="94455" y="77570"/>
                </a:lnTo>
                <a:lnTo>
                  <a:pt x="97208" y="73298"/>
                </a:lnTo>
                <a:lnTo>
                  <a:pt x="99043" y="69179"/>
                </a:lnTo>
                <a:lnTo>
                  <a:pt x="100266" y="65163"/>
                </a:lnTo>
                <a:lnTo>
                  <a:pt x="101081" y="61217"/>
                </a:lnTo>
                <a:lnTo>
                  <a:pt x="101625" y="57315"/>
                </a:lnTo>
                <a:lnTo>
                  <a:pt x="101988" y="53444"/>
                </a:lnTo>
                <a:lnTo>
                  <a:pt x="102229" y="49594"/>
                </a:lnTo>
                <a:lnTo>
                  <a:pt x="102498" y="41929"/>
                </a:lnTo>
                <a:lnTo>
                  <a:pt x="102670" y="26660"/>
                </a:lnTo>
                <a:lnTo>
                  <a:pt x="102694" y="19036"/>
                </a:lnTo>
                <a:lnTo>
                  <a:pt x="101430" y="15225"/>
                </a:lnTo>
                <a:lnTo>
                  <a:pt x="99318" y="11414"/>
                </a:lnTo>
                <a:lnTo>
                  <a:pt x="92870" y="2241"/>
                </a:lnTo>
                <a:lnTo>
                  <a:pt x="91070" y="1488"/>
                </a:lnTo>
                <a:lnTo>
                  <a:pt x="88601" y="986"/>
                </a:lnTo>
                <a:lnTo>
                  <a:pt x="81581" y="181"/>
                </a:lnTo>
                <a:lnTo>
                  <a:pt x="77234" y="71"/>
                </a:lnTo>
                <a:lnTo>
                  <a:pt x="64095" y="0"/>
                </a:lnTo>
                <a:lnTo>
                  <a:pt x="61728" y="1264"/>
                </a:lnTo>
                <a:lnTo>
                  <a:pt x="60149" y="3377"/>
                </a:lnTo>
                <a:lnTo>
                  <a:pt x="59097" y="6055"/>
                </a:lnTo>
                <a:lnTo>
                  <a:pt x="58395" y="10381"/>
                </a:lnTo>
                <a:lnTo>
                  <a:pt x="57928" y="15805"/>
                </a:lnTo>
                <a:lnTo>
                  <a:pt x="57616" y="21961"/>
                </a:lnTo>
                <a:lnTo>
                  <a:pt x="56138" y="27335"/>
                </a:lnTo>
                <a:lnTo>
                  <a:pt x="53883" y="32187"/>
                </a:lnTo>
                <a:lnTo>
                  <a:pt x="51109" y="36692"/>
                </a:lnTo>
                <a:lnTo>
                  <a:pt x="49261" y="42236"/>
                </a:lnTo>
                <a:lnTo>
                  <a:pt x="48028" y="48471"/>
                </a:lnTo>
                <a:lnTo>
                  <a:pt x="47206" y="55168"/>
                </a:lnTo>
                <a:lnTo>
                  <a:pt x="46658" y="60903"/>
                </a:lnTo>
                <a:lnTo>
                  <a:pt x="46293" y="65996"/>
                </a:lnTo>
                <a:lnTo>
                  <a:pt x="46050" y="70662"/>
                </a:lnTo>
                <a:lnTo>
                  <a:pt x="45779" y="79232"/>
                </a:lnTo>
                <a:lnTo>
                  <a:pt x="45707" y="83296"/>
                </a:lnTo>
                <a:lnTo>
                  <a:pt x="46929" y="87275"/>
                </a:lnTo>
                <a:lnTo>
                  <a:pt x="49013" y="91197"/>
                </a:lnTo>
                <a:lnTo>
                  <a:pt x="51673" y="95082"/>
                </a:lnTo>
                <a:lnTo>
                  <a:pt x="54716" y="100213"/>
                </a:lnTo>
                <a:lnTo>
                  <a:pt x="58015" y="106172"/>
                </a:lnTo>
                <a:lnTo>
                  <a:pt x="61484" y="112686"/>
                </a:lnTo>
                <a:lnTo>
                  <a:pt x="66337" y="117028"/>
                </a:lnTo>
                <a:lnTo>
                  <a:pt x="72112" y="119923"/>
                </a:lnTo>
                <a:lnTo>
                  <a:pt x="78502" y="121853"/>
                </a:lnTo>
                <a:lnTo>
                  <a:pt x="84032" y="123139"/>
                </a:lnTo>
                <a:lnTo>
                  <a:pt x="88989" y="123997"/>
                </a:lnTo>
                <a:lnTo>
                  <a:pt x="100002" y="125374"/>
                </a:lnTo>
                <a:lnTo>
                  <a:pt x="102175" y="124216"/>
                </a:lnTo>
                <a:lnTo>
                  <a:pt x="104894" y="122175"/>
                </a:lnTo>
                <a:lnTo>
                  <a:pt x="107977" y="119544"/>
                </a:lnTo>
                <a:lnTo>
                  <a:pt x="111302" y="116520"/>
                </a:lnTo>
                <a:lnTo>
                  <a:pt x="118383" y="109774"/>
                </a:lnTo>
                <a:lnTo>
                  <a:pt x="129510" y="98835"/>
                </a:lnTo>
                <a:lnTo>
                  <a:pt x="132008" y="95095"/>
                </a:lnTo>
                <a:lnTo>
                  <a:pt x="133673" y="91330"/>
                </a:lnTo>
                <a:lnTo>
                  <a:pt x="134782" y="87551"/>
                </a:lnTo>
                <a:lnTo>
                  <a:pt x="136792" y="83762"/>
                </a:lnTo>
                <a:lnTo>
                  <a:pt x="139403" y="79965"/>
                </a:lnTo>
                <a:lnTo>
                  <a:pt x="142413" y="76164"/>
                </a:lnTo>
                <a:lnTo>
                  <a:pt x="144419" y="72360"/>
                </a:lnTo>
                <a:lnTo>
                  <a:pt x="145757" y="68554"/>
                </a:lnTo>
                <a:lnTo>
                  <a:pt x="146649" y="64747"/>
                </a:lnTo>
                <a:lnTo>
                  <a:pt x="145973" y="60939"/>
                </a:lnTo>
                <a:lnTo>
                  <a:pt x="144253" y="57130"/>
                </a:lnTo>
                <a:lnTo>
                  <a:pt x="138435" y="47960"/>
                </a:lnTo>
                <a:lnTo>
                  <a:pt x="136687" y="45937"/>
                </a:lnTo>
                <a:lnTo>
                  <a:pt x="134252" y="43319"/>
                </a:lnTo>
                <a:lnTo>
                  <a:pt x="131359" y="40303"/>
                </a:lnTo>
                <a:lnTo>
                  <a:pt x="128160" y="38293"/>
                </a:lnTo>
                <a:lnTo>
                  <a:pt x="124758" y="36953"/>
                </a:lnTo>
                <a:lnTo>
                  <a:pt x="121219" y="36059"/>
                </a:lnTo>
                <a:lnTo>
                  <a:pt x="117591" y="35464"/>
                </a:lnTo>
                <a:lnTo>
                  <a:pt x="113901" y="35067"/>
                </a:lnTo>
                <a:lnTo>
                  <a:pt x="110172" y="34802"/>
                </a:lnTo>
                <a:lnTo>
                  <a:pt x="106415" y="34625"/>
                </a:lnTo>
                <a:lnTo>
                  <a:pt x="98855" y="34429"/>
                </a:lnTo>
                <a:lnTo>
                  <a:pt x="95060" y="35647"/>
                </a:lnTo>
                <a:lnTo>
                  <a:pt x="91261" y="37729"/>
                </a:lnTo>
                <a:lnTo>
                  <a:pt x="87459" y="40387"/>
                </a:lnTo>
                <a:lnTo>
                  <a:pt x="83653" y="43429"/>
                </a:lnTo>
                <a:lnTo>
                  <a:pt x="79846" y="46727"/>
                </a:lnTo>
                <a:lnTo>
                  <a:pt x="76038" y="50195"/>
                </a:lnTo>
                <a:lnTo>
                  <a:pt x="68421" y="57436"/>
                </a:lnTo>
                <a:lnTo>
                  <a:pt x="64611" y="61145"/>
                </a:lnTo>
                <a:lnTo>
                  <a:pt x="62072" y="66157"/>
                </a:lnTo>
                <a:lnTo>
                  <a:pt x="60379" y="72039"/>
                </a:lnTo>
                <a:lnTo>
                  <a:pt x="59250" y="78500"/>
                </a:lnTo>
                <a:lnTo>
                  <a:pt x="58498" y="85348"/>
                </a:lnTo>
                <a:lnTo>
                  <a:pt x="57996" y="92453"/>
                </a:lnTo>
                <a:lnTo>
                  <a:pt x="57662" y="99729"/>
                </a:lnTo>
                <a:lnTo>
                  <a:pt x="57290" y="114588"/>
                </a:lnTo>
                <a:lnTo>
                  <a:pt x="57191" y="122106"/>
                </a:lnTo>
                <a:lnTo>
                  <a:pt x="58395" y="127118"/>
                </a:lnTo>
                <a:lnTo>
                  <a:pt x="60467" y="130460"/>
                </a:lnTo>
                <a:lnTo>
                  <a:pt x="63119" y="132687"/>
                </a:lnTo>
                <a:lnTo>
                  <a:pt x="66157" y="134172"/>
                </a:lnTo>
                <a:lnTo>
                  <a:pt x="69452" y="135162"/>
                </a:lnTo>
                <a:lnTo>
                  <a:pt x="72919" y="135823"/>
                </a:lnTo>
                <a:lnTo>
                  <a:pt x="76500" y="136262"/>
                </a:lnTo>
                <a:lnTo>
                  <a:pt x="80158" y="136556"/>
                </a:lnTo>
                <a:lnTo>
                  <a:pt x="89085" y="137027"/>
                </a:lnTo>
                <a:lnTo>
                  <a:pt x="91087" y="135795"/>
                </a:lnTo>
                <a:lnTo>
                  <a:pt x="93692" y="133704"/>
                </a:lnTo>
                <a:lnTo>
                  <a:pt x="96699" y="131040"/>
                </a:lnTo>
                <a:lnTo>
                  <a:pt x="98704" y="126724"/>
                </a:lnTo>
                <a:lnTo>
                  <a:pt x="100040" y="121307"/>
                </a:lnTo>
                <a:lnTo>
                  <a:pt x="100931" y="115156"/>
                </a:lnTo>
                <a:lnTo>
                  <a:pt x="101525" y="109784"/>
                </a:lnTo>
                <a:lnTo>
                  <a:pt x="101921" y="104934"/>
                </a:lnTo>
                <a:lnTo>
                  <a:pt x="102185" y="100430"/>
                </a:lnTo>
                <a:lnTo>
                  <a:pt x="103631" y="94888"/>
                </a:lnTo>
                <a:lnTo>
                  <a:pt x="105865" y="88653"/>
                </a:lnTo>
                <a:lnTo>
                  <a:pt x="108624" y="81956"/>
                </a:lnTo>
                <a:lnTo>
                  <a:pt x="109193" y="74951"/>
                </a:lnTo>
                <a:lnTo>
                  <a:pt x="108303" y="67742"/>
                </a:lnTo>
                <a:lnTo>
                  <a:pt x="103817" y="50056"/>
                </a:lnTo>
                <a:lnTo>
                  <a:pt x="100909" y="46065"/>
                </a:lnTo>
                <a:lnTo>
                  <a:pt x="96430" y="40864"/>
                </a:lnTo>
                <a:lnTo>
                  <a:pt x="83127" y="26402"/>
                </a:lnTo>
                <a:lnTo>
                  <a:pt x="80766" y="25216"/>
                </a:lnTo>
                <a:lnTo>
                  <a:pt x="77922" y="24425"/>
                </a:lnTo>
                <a:lnTo>
                  <a:pt x="74755" y="23897"/>
                </a:lnTo>
                <a:lnTo>
                  <a:pt x="71374" y="23546"/>
                </a:lnTo>
                <a:lnTo>
                  <a:pt x="67851" y="23311"/>
                </a:lnTo>
                <a:lnTo>
                  <a:pt x="64231" y="23155"/>
                </a:lnTo>
                <a:lnTo>
                  <a:pt x="60548" y="24321"/>
                </a:lnTo>
                <a:lnTo>
                  <a:pt x="56823" y="26368"/>
                </a:lnTo>
                <a:lnTo>
                  <a:pt x="53069" y="29003"/>
                </a:lnTo>
                <a:lnTo>
                  <a:pt x="49297" y="30759"/>
                </a:lnTo>
                <a:lnTo>
                  <a:pt x="45512" y="31930"/>
                </a:lnTo>
                <a:lnTo>
                  <a:pt x="41719" y="32711"/>
                </a:lnTo>
                <a:lnTo>
                  <a:pt x="39190" y="34502"/>
                </a:lnTo>
                <a:lnTo>
                  <a:pt x="37505" y="36965"/>
                </a:lnTo>
                <a:lnTo>
                  <a:pt x="34132" y="457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1"/>
          <p:cNvSpPr/>
          <p:nvPr/>
        </p:nvSpPr>
        <p:spPr>
          <a:xfrm>
            <a:off x="971550" y="3086100"/>
            <a:ext cx="2251711" cy="91427"/>
          </a:xfrm>
          <a:custGeom>
            <a:avLst/>
            <a:gdLst/>
            <a:ahLst/>
            <a:cxnLst/>
            <a:rect l="0" t="0" r="0" b="0"/>
            <a:pathLst>
              <a:path w="2251711" h="91427">
                <a:moveTo>
                  <a:pt x="0" y="57150"/>
                </a:moveTo>
                <a:lnTo>
                  <a:pt x="12135" y="57150"/>
                </a:lnTo>
                <a:lnTo>
                  <a:pt x="15710" y="58419"/>
                </a:lnTo>
                <a:lnTo>
                  <a:pt x="18093" y="60536"/>
                </a:lnTo>
                <a:lnTo>
                  <a:pt x="19682" y="63217"/>
                </a:lnTo>
                <a:lnTo>
                  <a:pt x="22011" y="65005"/>
                </a:lnTo>
                <a:lnTo>
                  <a:pt x="24834" y="66196"/>
                </a:lnTo>
                <a:lnTo>
                  <a:pt x="33897" y="68790"/>
                </a:lnTo>
                <a:lnTo>
                  <a:pt x="50625" y="74177"/>
                </a:lnTo>
                <a:lnTo>
                  <a:pt x="64230" y="76121"/>
                </a:lnTo>
                <a:lnTo>
                  <a:pt x="217195" y="87523"/>
                </a:lnTo>
                <a:lnTo>
                  <a:pt x="274754" y="89699"/>
                </a:lnTo>
                <a:lnTo>
                  <a:pt x="339787" y="91095"/>
                </a:lnTo>
                <a:lnTo>
                  <a:pt x="591677" y="91426"/>
                </a:lnTo>
                <a:lnTo>
                  <a:pt x="624321" y="90160"/>
                </a:lnTo>
                <a:lnTo>
                  <a:pt x="761474" y="82391"/>
                </a:lnTo>
                <a:lnTo>
                  <a:pt x="808333" y="79798"/>
                </a:lnTo>
                <a:lnTo>
                  <a:pt x="897225" y="72468"/>
                </a:lnTo>
                <a:lnTo>
                  <a:pt x="961804" y="68462"/>
                </a:lnTo>
                <a:lnTo>
                  <a:pt x="1054740" y="61066"/>
                </a:lnTo>
                <a:lnTo>
                  <a:pt x="1094883" y="58890"/>
                </a:lnTo>
                <a:lnTo>
                  <a:pt x="1117272" y="57040"/>
                </a:lnTo>
                <a:lnTo>
                  <a:pt x="1169242" y="51598"/>
                </a:lnTo>
                <a:lnTo>
                  <a:pt x="1192244" y="49638"/>
                </a:lnTo>
                <a:lnTo>
                  <a:pt x="1231349" y="47461"/>
                </a:lnTo>
                <a:lnTo>
                  <a:pt x="1253969" y="45611"/>
                </a:lnTo>
                <a:lnTo>
                  <a:pt x="1327997" y="38208"/>
                </a:lnTo>
                <a:lnTo>
                  <a:pt x="1388314" y="35451"/>
                </a:lnTo>
                <a:lnTo>
                  <a:pt x="1552212" y="34443"/>
                </a:lnTo>
                <a:lnTo>
                  <a:pt x="1588528" y="35661"/>
                </a:lnTo>
                <a:lnTo>
                  <a:pt x="1672906" y="40402"/>
                </a:lnTo>
                <a:lnTo>
                  <a:pt x="1723600" y="40905"/>
                </a:lnTo>
                <a:lnTo>
                  <a:pt x="1778987" y="39970"/>
                </a:lnTo>
                <a:lnTo>
                  <a:pt x="1950193" y="35411"/>
                </a:lnTo>
                <a:lnTo>
                  <a:pt x="1977039" y="33768"/>
                </a:lnTo>
                <a:lnTo>
                  <a:pt x="2001285" y="31402"/>
                </a:lnTo>
                <a:lnTo>
                  <a:pt x="2023801" y="28554"/>
                </a:lnTo>
                <a:lnTo>
                  <a:pt x="2041350" y="26656"/>
                </a:lnTo>
                <a:lnTo>
                  <a:pt x="2067623" y="24547"/>
                </a:lnTo>
                <a:lnTo>
                  <a:pt x="2078185" y="22714"/>
                </a:lnTo>
                <a:lnTo>
                  <a:pt x="2087767" y="20223"/>
                </a:lnTo>
                <a:lnTo>
                  <a:pt x="2096694" y="17292"/>
                </a:lnTo>
                <a:lnTo>
                  <a:pt x="2105186" y="15338"/>
                </a:lnTo>
                <a:lnTo>
                  <a:pt x="2121395" y="13167"/>
                </a:lnTo>
                <a:lnTo>
                  <a:pt x="2131813" y="11317"/>
                </a:lnTo>
                <a:lnTo>
                  <a:pt x="2143839" y="8815"/>
                </a:lnTo>
                <a:lnTo>
                  <a:pt x="2156935" y="5876"/>
                </a:lnTo>
                <a:lnTo>
                  <a:pt x="2172017" y="3917"/>
                </a:lnTo>
                <a:lnTo>
                  <a:pt x="2218501" y="1160"/>
                </a:lnTo>
                <a:lnTo>
                  <a:pt x="22517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perpendicular bisectors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perpendicular bisectors of the sides are concurrent at a point called the </a:t>
            </a:r>
            <a:r>
              <a:rPr lang="en-US" dirty="0" err="1" smtClean="0"/>
              <a:t>circumcenter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752600" y="3276600"/>
            <a:ext cx="5334000" cy="2743200"/>
          </a:xfrm>
          <a:prstGeom prst="triangle">
            <a:avLst>
              <a:gd name="adj" fmla="val 868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ARTPenAnnotation0"/>
          <p:cNvSpPr/>
          <p:nvPr/>
        </p:nvSpPr>
        <p:spPr>
          <a:xfrm>
            <a:off x="3671291" y="1440196"/>
            <a:ext cx="386360" cy="406127"/>
          </a:xfrm>
          <a:custGeom>
            <a:avLst/>
            <a:gdLst/>
            <a:ahLst/>
            <a:cxnLst/>
            <a:rect l="0" t="0" r="0" b="0"/>
            <a:pathLst>
              <a:path w="386360" h="406127">
                <a:moveTo>
                  <a:pt x="203479" y="34273"/>
                </a:moveTo>
                <a:lnTo>
                  <a:pt x="197411" y="28206"/>
                </a:lnTo>
                <a:lnTo>
                  <a:pt x="195623" y="25148"/>
                </a:lnTo>
                <a:lnTo>
                  <a:pt x="191838" y="14777"/>
                </a:lnTo>
                <a:lnTo>
                  <a:pt x="182347" y="2183"/>
                </a:lnTo>
                <a:lnTo>
                  <a:pt x="180501" y="1450"/>
                </a:lnTo>
                <a:lnTo>
                  <a:pt x="171835" y="418"/>
                </a:lnTo>
                <a:lnTo>
                  <a:pt x="161224" y="112"/>
                </a:lnTo>
                <a:lnTo>
                  <a:pt x="148541" y="0"/>
                </a:lnTo>
                <a:lnTo>
                  <a:pt x="143925" y="3378"/>
                </a:lnTo>
                <a:lnTo>
                  <a:pt x="134187" y="12419"/>
                </a:lnTo>
                <a:lnTo>
                  <a:pt x="125692" y="19480"/>
                </a:lnTo>
                <a:lnTo>
                  <a:pt x="119871" y="23142"/>
                </a:lnTo>
                <a:lnTo>
                  <a:pt x="113450" y="26852"/>
                </a:lnTo>
                <a:lnTo>
                  <a:pt x="102929" y="37748"/>
                </a:lnTo>
                <a:lnTo>
                  <a:pt x="98346" y="44210"/>
                </a:lnTo>
                <a:lnTo>
                  <a:pt x="94020" y="51058"/>
                </a:lnTo>
                <a:lnTo>
                  <a:pt x="89867" y="58163"/>
                </a:lnTo>
                <a:lnTo>
                  <a:pt x="85827" y="65440"/>
                </a:lnTo>
                <a:lnTo>
                  <a:pt x="80594" y="72831"/>
                </a:lnTo>
                <a:lnTo>
                  <a:pt x="74566" y="80298"/>
                </a:lnTo>
                <a:lnTo>
                  <a:pt x="68007" y="87817"/>
                </a:lnTo>
                <a:lnTo>
                  <a:pt x="62364" y="95369"/>
                </a:lnTo>
                <a:lnTo>
                  <a:pt x="57332" y="102944"/>
                </a:lnTo>
                <a:lnTo>
                  <a:pt x="52708" y="110534"/>
                </a:lnTo>
                <a:lnTo>
                  <a:pt x="48354" y="118134"/>
                </a:lnTo>
                <a:lnTo>
                  <a:pt x="40131" y="133351"/>
                </a:lnTo>
                <a:lnTo>
                  <a:pt x="28361" y="156199"/>
                </a:lnTo>
                <a:lnTo>
                  <a:pt x="24504" y="167627"/>
                </a:lnTo>
                <a:lnTo>
                  <a:pt x="20662" y="181596"/>
                </a:lnTo>
                <a:lnTo>
                  <a:pt x="16831" y="197258"/>
                </a:lnTo>
                <a:lnTo>
                  <a:pt x="9187" y="231595"/>
                </a:lnTo>
                <a:lnTo>
                  <a:pt x="5371" y="249641"/>
                </a:lnTo>
                <a:lnTo>
                  <a:pt x="2827" y="266752"/>
                </a:lnTo>
                <a:lnTo>
                  <a:pt x="1131" y="283239"/>
                </a:lnTo>
                <a:lnTo>
                  <a:pt x="0" y="299311"/>
                </a:lnTo>
                <a:lnTo>
                  <a:pt x="516" y="312565"/>
                </a:lnTo>
                <a:lnTo>
                  <a:pt x="2130" y="323941"/>
                </a:lnTo>
                <a:lnTo>
                  <a:pt x="4477" y="334065"/>
                </a:lnTo>
                <a:lnTo>
                  <a:pt x="7310" y="343355"/>
                </a:lnTo>
                <a:lnTo>
                  <a:pt x="10470" y="352088"/>
                </a:lnTo>
                <a:lnTo>
                  <a:pt x="13846" y="360449"/>
                </a:lnTo>
                <a:lnTo>
                  <a:pt x="17598" y="373127"/>
                </a:lnTo>
                <a:lnTo>
                  <a:pt x="18598" y="378286"/>
                </a:lnTo>
                <a:lnTo>
                  <a:pt x="21805" y="382995"/>
                </a:lnTo>
                <a:lnTo>
                  <a:pt x="32141" y="391614"/>
                </a:lnTo>
                <a:lnTo>
                  <a:pt x="43763" y="399640"/>
                </a:lnTo>
                <a:lnTo>
                  <a:pt x="54601" y="405362"/>
                </a:lnTo>
                <a:lnTo>
                  <a:pt x="59776" y="406126"/>
                </a:lnTo>
                <a:lnTo>
                  <a:pt x="64498" y="405365"/>
                </a:lnTo>
                <a:lnTo>
                  <a:pt x="73129" y="402403"/>
                </a:lnTo>
                <a:lnTo>
                  <a:pt x="81199" y="401087"/>
                </a:lnTo>
                <a:lnTo>
                  <a:pt x="92406" y="397115"/>
                </a:lnTo>
                <a:lnTo>
                  <a:pt x="98950" y="394278"/>
                </a:lnTo>
                <a:lnTo>
                  <a:pt x="104583" y="389846"/>
                </a:lnTo>
                <a:lnTo>
                  <a:pt x="114228" y="378149"/>
                </a:lnTo>
                <a:lnTo>
                  <a:pt x="119848" y="371474"/>
                </a:lnTo>
                <a:lnTo>
                  <a:pt x="126135" y="364484"/>
                </a:lnTo>
                <a:lnTo>
                  <a:pt x="132866" y="357284"/>
                </a:lnTo>
                <a:lnTo>
                  <a:pt x="141164" y="347403"/>
                </a:lnTo>
                <a:lnTo>
                  <a:pt x="160543" y="322879"/>
                </a:lnTo>
                <a:lnTo>
                  <a:pt x="169775" y="310497"/>
                </a:lnTo>
                <a:lnTo>
                  <a:pt x="186806" y="286580"/>
                </a:lnTo>
                <a:lnTo>
                  <a:pt x="194904" y="272328"/>
                </a:lnTo>
                <a:lnTo>
                  <a:pt x="202842" y="256476"/>
                </a:lnTo>
                <a:lnTo>
                  <a:pt x="222763" y="213988"/>
                </a:lnTo>
                <a:lnTo>
                  <a:pt x="227765" y="203613"/>
                </a:lnTo>
                <a:lnTo>
                  <a:pt x="232369" y="191617"/>
                </a:lnTo>
                <a:lnTo>
                  <a:pt x="236709" y="178539"/>
                </a:lnTo>
                <a:lnTo>
                  <a:pt x="240872" y="164740"/>
                </a:lnTo>
                <a:lnTo>
                  <a:pt x="243648" y="150461"/>
                </a:lnTo>
                <a:lnTo>
                  <a:pt x="245498" y="135862"/>
                </a:lnTo>
                <a:lnTo>
                  <a:pt x="247554" y="109904"/>
                </a:lnTo>
                <a:lnTo>
                  <a:pt x="248468" y="94134"/>
                </a:lnTo>
                <a:lnTo>
                  <a:pt x="247441" y="89420"/>
                </a:lnTo>
                <a:lnTo>
                  <a:pt x="245487" y="86278"/>
                </a:lnTo>
                <a:lnTo>
                  <a:pt x="242914" y="84183"/>
                </a:lnTo>
                <a:lnTo>
                  <a:pt x="239929" y="82787"/>
                </a:lnTo>
                <a:lnTo>
                  <a:pt x="233225" y="81235"/>
                </a:lnTo>
                <a:lnTo>
                  <a:pt x="230930" y="82091"/>
                </a:lnTo>
                <a:lnTo>
                  <a:pt x="229399" y="83932"/>
                </a:lnTo>
                <a:lnTo>
                  <a:pt x="228379" y="86429"/>
                </a:lnTo>
                <a:lnTo>
                  <a:pt x="226943" y="96011"/>
                </a:lnTo>
                <a:lnTo>
                  <a:pt x="226742" y="102102"/>
                </a:lnTo>
                <a:lnTo>
                  <a:pt x="226392" y="143912"/>
                </a:lnTo>
                <a:lnTo>
                  <a:pt x="226354" y="209846"/>
                </a:lnTo>
                <a:lnTo>
                  <a:pt x="227619" y="235142"/>
                </a:lnTo>
                <a:lnTo>
                  <a:pt x="229732" y="259626"/>
                </a:lnTo>
                <a:lnTo>
                  <a:pt x="232411" y="283568"/>
                </a:lnTo>
                <a:lnTo>
                  <a:pt x="234196" y="302070"/>
                </a:lnTo>
                <a:lnTo>
                  <a:pt x="235387" y="316945"/>
                </a:lnTo>
                <a:lnTo>
                  <a:pt x="236181" y="329401"/>
                </a:lnTo>
                <a:lnTo>
                  <a:pt x="237980" y="338975"/>
                </a:lnTo>
                <a:lnTo>
                  <a:pt x="240450" y="346628"/>
                </a:lnTo>
                <a:lnTo>
                  <a:pt x="246580" y="358518"/>
                </a:lnTo>
                <a:lnTo>
                  <a:pt x="253538" y="368035"/>
                </a:lnTo>
                <a:lnTo>
                  <a:pt x="264596" y="380534"/>
                </a:lnTo>
                <a:lnTo>
                  <a:pt x="268353" y="383224"/>
                </a:lnTo>
                <a:lnTo>
                  <a:pt x="279710" y="388279"/>
                </a:lnTo>
                <a:lnTo>
                  <a:pt x="287312" y="393963"/>
                </a:lnTo>
                <a:lnTo>
                  <a:pt x="291118" y="394716"/>
                </a:lnTo>
                <a:lnTo>
                  <a:pt x="294925" y="393949"/>
                </a:lnTo>
                <a:lnTo>
                  <a:pt x="302541" y="390979"/>
                </a:lnTo>
                <a:lnTo>
                  <a:pt x="310160" y="389659"/>
                </a:lnTo>
                <a:lnTo>
                  <a:pt x="313970" y="388037"/>
                </a:lnTo>
                <a:lnTo>
                  <a:pt x="321589" y="382848"/>
                </a:lnTo>
                <a:lnTo>
                  <a:pt x="329209" y="372922"/>
                </a:lnTo>
                <a:lnTo>
                  <a:pt x="333019" y="366719"/>
                </a:lnTo>
                <a:lnTo>
                  <a:pt x="336829" y="360044"/>
                </a:lnTo>
                <a:lnTo>
                  <a:pt x="340638" y="353054"/>
                </a:lnTo>
                <a:lnTo>
                  <a:pt x="386359" y="27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4103370" y="1451609"/>
            <a:ext cx="274321" cy="445771"/>
          </a:xfrm>
          <a:custGeom>
            <a:avLst/>
            <a:gdLst/>
            <a:ahLst/>
            <a:cxnLst/>
            <a:rect l="0" t="0" r="0" b="0"/>
            <a:pathLst>
              <a:path w="274321" h="445771">
                <a:moveTo>
                  <a:pt x="0" y="0"/>
                </a:moveTo>
                <a:lnTo>
                  <a:pt x="15909" y="31818"/>
                </a:lnTo>
                <a:lnTo>
                  <a:pt x="19496" y="42802"/>
                </a:lnTo>
                <a:lnTo>
                  <a:pt x="23157" y="56475"/>
                </a:lnTo>
                <a:lnTo>
                  <a:pt x="26868" y="71940"/>
                </a:lnTo>
                <a:lnTo>
                  <a:pt x="29342" y="84790"/>
                </a:lnTo>
                <a:lnTo>
                  <a:pt x="30991" y="95897"/>
                </a:lnTo>
                <a:lnTo>
                  <a:pt x="32091" y="105841"/>
                </a:lnTo>
                <a:lnTo>
                  <a:pt x="32824" y="116281"/>
                </a:lnTo>
                <a:lnTo>
                  <a:pt x="33312" y="127051"/>
                </a:lnTo>
                <a:lnTo>
                  <a:pt x="33638" y="138041"/>
                </a:lnTo>
                <a:lnTo>
                  <a:pt x="35125" y="147907"/>
                </a:lnTo>
                <a:lnTo>
                  <a:pt x="37387" y="157025"/>
                </a:lnTo>
                <a:lnTo>
                  <a:pt x="40164" y="165644"/>
                </a:lnTo>
                <a:lnTo>
                  <a:pt x="42016" y="173929"/>
                </a:lnTo>
                <a:lnTo>
                  <a:pt x="43250" y="181993"/>
                </a:lnTo>
                <a:lnTo>
                  <a:pt x="44074" y="189909"/>
                </a:lnTo>
                <a:lnTo>
                  <a:pt x="44622" y="198996"/>
                </a:lnTo>
                <a:lnTo>
                  <a:pt x="45232" y="219253"/>
                </a:lnTo>
                <a:lnTo>
                  <a:pt x="45575" y="270281"/>
                </a:lnTo>
                <a:lnTo>
                  <a:pt x="46893" y="286867"/>
                </a:lnTo>
                <a:lnTo>
                  <a:pt x="49042" y="301735"/>
                </a:lnTo>
                <a:lnTo>
                  <a:pt x="51744" y="315457"/>
                </a:lnTo>
                <a:lnTo>
                  <a:pt x="53546" y="325875"/>
                </a:lnTo>
                <a:lnTo>
                  <a:pt x="54747" y="334090"/>
                </a:lnTo>
                <a:lnTo>
                  <a:pt x="55548" y="340837"/>
                </a:lnTo>
                <a:lnTo>
                  <a:pt x="54812" y="345335"/>
                </a:lnTo>
                <a:lnTo>
                  <a:pt x="53051" y="348333"/>
                </a:lnTo>
                <a:lnTo>
                  <a:pt x="50607" y="350332"/>
                </a:lnTo>
                <a:lnTo>
                  <a:pt x="47708" y="347855"/>
                </a:lnTo>
                <a:lnTo>
                  <a:pt x="41100" y="334942"/>
                </a:lnTo>
                <a:lnTo>
                  <a:pt x="38830" y="327435"/>
                </a:lnTo>
                <a:lnTo>
                  <a:pt x="37317" y="319890"/>
                </a:lnTo>
                <a:lnTo>
                  <a:pt x="36307" y="312320"/>
                </a:lnTo>
                <a:lnTo>
                  <a:pt x="35635" y="300924"/>
                </a:lnTo>
                <a:lnTo>
                  <a:pt x="34887" y="271327"/>
                </a:lnTo>
                <a:lnTo>
                  <a:pt x="34467" y="231100"/>
                </a:lnTo>
                <a:lnTo>
                  <a:pt x="35678" y="220107"/>
                </a:lnTo>
                <a:lnTo>
                  <a:pt x="37755" y="210238"/>
                </a:lnTo>
                <a:lnTo>
                  <a:pt x="40410" y="201119"/>
                </a:lnTo>
                <a:lnTo>
                  <a:pt x="50214" y="170081"/>
                </a:lnTo>
                <a:lnTo>
                  <a:pt x="56336" y="156568"/>
                </a:lnTo>
                <a:lnTo>
                  <a:pt x="64227" y="141209"/>
                </a:lnTo>
                <a:lnTo>
                  <a:pt x="73298" y="124619"/>
                </a:lnTo>
                <a:lnTo>
                  <a:pt x="83155" y="109750"/>
                </a:lnTo>
                <a:lnTo>
                  <a:pt x="93537" y="96027"/>
                </a:lnTo>
                <a:lnTo>
                  <a:pt x="104268" y="83068"/>
                </a:lnTo>
                <a:lnTo>
                  <a:pt x="113962" y="73159"/>
                </a:lnTo>
                <a:lnTo>
                  <a:pt x="122965" y="65283"/>
                </a:lnTo>
                <a:lnTo>
                  <a:pt x="131506" y="58762"/>
                </a:lnTo>
                <a:lnTo>
                  <a:pt x="141010" y="53145"/>
                </a:lnTo>
                <a:lnTo>
                  <a:pt x="151157" y="48130"/>
                </a:lnTo>
                <a:lnTo>
                  <a:pt x="161731" y="43517"/>
                </a:lnTo>
                <a:lnTo>
                  <a:pt x="170050" y="41711"/>
                </a:lnTo>
                <a:lnTo>
                  <a:pt x="176867" y="41778"/>
                </a:lnTo>
                <a:lnTo>
                  <a:pt x="182681" y="43092"/>
                </a:lnTo>
                <a:lnTo>
                  <a:pt x="187827" y="43968"/>
                </a:lnTo>
                <a:lnTo>
                  <a:pt x="192528" y="44552"/>
                </a:lnTo>
                <a:lnTo>
                  <a:pt x="196932" y="44942"/>
                </a:lnTo>
                <a:lnTo>
                  <a:pt x="202408" y="46471"/>
                </a:lnTo>
                <a:lnTo>
                  <a:pt x="208598" y="48761"/>
                </a:lnTo>
                <a:lnTo>
                  <a:pt x="215266" y="51558"/>
                </a:lnTo>
                <a:lnTo>
                  <a:pt x="219710" y="54692"/>
                </a:lnTo>
                <a:lnTo>
                  <a:pt x="222673" y="58051"/>
                </a:lnTo>
                <a:lnTo>
                  <a:pt x="227236" y="66441"/>
                </a:lnTo>
                <a:lnTo>
                  <a:pt x="244162" y="99782"/>
                </a:lnTo>
                <a:lnTo>
                  <a:pt x="247864" y="110972"/>
                </a:lnTo>
                <a:lnTo>
                  <a:pt x="251603" y="124781"/>
                </a:lnTo>
                <a:lnTo>
                  <a:pt x="255365" y="140338"/>
                </a:lnTo>
                <a:lnTo>
                  <a:pt x="257873" y="153249"/>
                </a:lnTo>
                <a:lnTo>
                  <a:pt x="259545" y="164396"/>
                </a:lnTo>
                <a:lnTo>
                  <a:pt x="260660" y="174367"/>
                </a:lnTo>
                <a:lnTo>
                  <a:pt x="261403" y="184825"/>
                </a:lnTo>
                <a:lnTo>
                  <a:pt x="261899" y="195607"/>
                </a:lnTo>
                <a:lnTo>
                  <a:pt x="262596" y="225598"/>
                </a:lnTo>
                <a:lnTo>
                  <a:pt x="262889" y="424284"/>
                </a:lnTo>
                <a:lnTo>
                  <a:pt x="264159" y="428906"/>
                </a:lnTo>
                <a:lnTo>
                  <a:pt x="266276" y="433258"/>
                </a:lnTo>
                <a:lnTo>
                  <a:pt x="274320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4492365" y="1496100"/>
            <a:ext cx="233778" cy="822949"/>
          </a:xfrm>
          <a:custGeom>
            <a:avLst/>
            <a:gdLst/>
            <a:ahLst/>
            <a:cxnLst/>
            <a:rect l="0" t="0" r="0" b="0"/>
            <a:pathLst>
              <a:path w="233778" h="822949">
                <a:moveTo>
                  <a:pt x="159644" y="46950"/>
                </a:moveTo>
                <a:lnTo>
                  <a:pt x="153577" y="28746"/>
                </a:lnTo>
                <a:lnTo>
                  <a:pt x="150519" y="23384"/>
                </a:lnTo>
                <a:lnTo>
                  <a:pt x="147211" y="19809"/>
                </a:lnTo>
                <a:lnTo>
                  <a:pt x="138844" y="14072"/>
                </a:lnTo>
                <a:lnTo>
                  <a:pt x="134313" y="13287"/>
                </a:lnTo>
                <a:lnTo>
                  <a:pt x="128066" y="12938"/>
                </a:lnTo>
                <a:lnTo>
                  <a:pt x="121056" y="12783"/>
                </a:lnTo>
                <a:lnTo>
                  <a:pt x="116139" y="15282"/>
                </a:lnTo>
                <a:lnTo>
                  <a:pt x="110321" y="19488"/>
                </a:lnTo>
                <a:lnTo>
                  <a:pt x="103902" y="24832"/>
                </a:lnTo>
                <a:lnTo>
                  <a:pt x="98353" y="29664"/>
                </a:lnTo>
                <a:lnTo>
                  <a:pt x="93383" y="34156"/>
                </a:lnTo>
                <a:lnTo>
                  <a:pt x="88800" y="38421"/>
                </a:lnTo>
                <a:lnTo>
                  <a:pt x="80665" y="52693"/>
                </a:lnTo>
                <a:lnTo>
                  <a:pt x="70162" y="73639"/>
                </a:lnTo>
                <a:lnTo>
                  <a:pt x="58080" y="99032"/>
                </a:lnTo>
                <a:lnTo>
                  <a:pt x="48755" y="119771"/>
                </a:lnTo>
                <a:lnTo>
                  <a:pt x="41268" y="137407"/>
                </a:lnTo>
                <a:lnTo>
                  <a:pt x="14059" y="205223"/>
                </a:lnTo>
                <a:lnTo>
                  <a:pt x="9248" y="219775"/>
                </a:lnTo>
                <a:lnTo>
                  <a:pt x="3902" y="242718"/>
                </a:lnTo>
                <a:lnTo>
                  <a:pt x="1526" y="264768"/>
                </a:lnTo>
                <a:lnTo>
                  <a:pt x="469" y="288538"/>
                </a:lnTo>
                <a:lnTo>
                  <a:pt x="0" y="316035"/>
                </a:lnTo>
                <a:lnTo>
                  <a:pt x="3178" y="335030"/>
                </a:lnTo>
                <a:lnTo>
                  <a:pt x="8824" y="347705"/>
                </a:lnTo>
                <a:lnTo>
                  <a:pt x="15566" y="357572"/>
                </a:lnTo>
                <a:lnTo>
                  <a:pt x="20435" y="364199"/>
                </a:lnTo>
                <a:lnTo>
                  <a:pt x="22388" y="363859"/>
                </a:lnTo>
                <a:lnTo>
                  <a:pt x="27945" y="360095"/>
                </a:lnTo>
                <a:lnTo>
                  <a:pt x="34648" y="354189"/>
                </a:lnTo>
                <a:lnTo>
                  <a:pt x="38214" y="350835"/>
                </a:lnTo>
                <a:lnTo>
                  <a:pt x="45671" y="342250"/>
                </a:lnTo>
                <a:lnTo>
                  <a:pt x="67503" y="315777"/>
                </a:lnTo>
                <a:lnTo>
                  <a:pt x="76627" y="302368"/>
                </a:lnTo>
                <a:lnTo>
                  <a:pt x="83979" y="289619"/>
                </a:lnTo>
                <a:lnTo>
                  <a:pt x="104905" y="247849"/>
                </a:lnTo>
                <a:lnTo>
                  <a:pt x="110451" y="238032"/>
                </a:lnTo>
                <a:lnTo>
                  <a:pt x="116689" y="227678"/>
                </a:lnTo>
                <a:lnTo>
                  <a:pt x="123388" y="216965"/>
                </a:lnTo>
                <a:lnTo>
                  <a:pt x="129123" y="207283"/>
                </a:lnTo>
                <a:lnTo>
                  <a:pt x="134217" y="198289"/>
                </a:lnTo>
                <a:lnTo>
                  <a:pt x="138883" y="189752"/>
                </a:lnTo>
                <a:lnTo>
                  <a:pt x="144533" y="177711"/>
                </a:lnTo>
                <a:lnTo>
                  <a:pt x="157585" y="147399"/>
                </a:lnTo>
                <a:lnTo>
                  <a:pt x="162082" y="132966"/>
                </a:lnTo>
                <a:lnTo>
                  <a:pt x="165079" y="119534"/>
                </a:lnTo>
                <a:lnTo>
                  <a:pt x="167078" y="106769"/>
                </a:lnTo>
                <a:lnTo>
                  <a:pt x="172685" y="75653"/>
                </a:lnTo>
                <a:lnTo>
                  <a:pt x="175958" y="58465"/>
                </a:lnTo>
                <a:lnTo>
                  <a:pt x="179595" y="35981"/>
                </a:lnTo>
                <a:lnTo>
                  <a:pt x="182481" y="20484"/>
                </a:lnTo>
                <a:lnTo>
                  <a:pt x="187998" y="5131"/>
                </a:lnTo>
                <a:lnTo>
                  <a:pt x="189977" y="1290"/>
                </a:lnTo>
                <a:lnTo>
                  <a:pt x="191296" y="0"/>
                </a:lnTo>
                <a:lnTo>
                  <a:pt x="192175" y="410"/>
                </a:lnTo>
                <a:lnTo>
                  <a:pt x="192762" y="1953"/>
                </a:lnTo>
                <a:lnTo>
                  <a:pt x="193413" y="7054"/>
                </a:lnTo>
                <a:lnTo>
                  <a:pt x="199848" y="23134"/>
                </a:lnTo>
                <a:lnTo>
                  <a:pt x="202913" y="43562"/>
                </a:lnTo>
                <a:lnTo>
                  <a:pt x="203730" y="56121"/>
                </a:lnTo>
                <a:lnTo>
                  <a:pt x="205545" y="70844"/>
                </a:lnTo>
                <a:lnTo>
                  <a:pt x="208025" y="87009"/>
                </a:lnTo>
                <a:lnTo>
                  <a:pt x="210948" y="104136"/>
                </a:lnTo>
                <a:lnTo>
                  <a:pt x="212897" y="119364"/>
                </a:lnTo>
                <a:lnTo>
                  <a:pt x="214196" y="133326"/>
                </a:lnTo>
                <a:lnTo>
                  <a:pt x="225613" y="296993"/>
                </a:lnTo>
                <a:lnTo>
                  <a:pt x="226484" y="316515"/>
                </a:lnTo>
                <a:lnTo>
                  <a:pt x="230837" y="375460"/>
                </a:lnTo>
                <a:lnTo>
                  <a:pt x="233777" y="410736"/>
                </a:lnTo>
                <a:lnTo>
                  <a:pt x="233196" y="446954"/>
                </a:lnTo>
                <a:lnTo>
                  <a:pt x="230269" y="483799"/>
                </a:lnTo>
                <a:lnTo>
                  <a:pt x="221513" y="553525"/>
                </a:lnTo>
                <a:lnTo>
                  <a:pt x="213388" y="609914"/>
                </a:lnTo>
                <a:lnTo>
                  <a:pt x="208174" y="634349"/>
                </a:lnTo>
                <a:lnTo>
                  <a:pt x="202158" y="656989"/>
                </a:lnTo>
                <a:lnTo>
                  <a:pt x="189969" y="697808"/>
                </a:lnTo>
                <a:lnTo>
                  <a:pt x="180319" y="732883"/>
                </a:lnTo>
                <a:lnTo>
                  <a:pt x="175967" y="746809"/>
                </a:lnTo>
                <a:lnTo>
                  <a:pt x="171797" y="758632"/>
                </a:lnTo>
                <a:lnTo>
                  <a:pt x="167746" y="769055"/>
                </a:lnTo>
                <a:lnTo>
                  <a:pt x="162505" y="777273"/>
                </a:lnTo>
                <a:lnTo>
                  <a:pt x="156472" y="784022"/>
                </a:lnTo>
                <a:lnTo>
                  <a:pt x="149909" y="789791"/>
                </a:lnTo>
                <a:lnTo>
                  <a:pt x="142995" y="796177"/>
                </a:lnTo>
                <a:lnTo>
                  <a:pt x="128538" y="810046"/>
                </a:lnTo>
                <a:lnTo>
                  <a:pt x="122397" y="814761"/>
                </a:lnTo>
                <a:lnTo>
                  <a:pt x="117033" y="817904"/>
                </a:lnTo>
                <a:lnTo>
                  <a:pt x="112187" y="819999"/>
                </a:lnTo>
                <a:lnTo>
                  <a:pt x="107686" y="821396"/>
                </a:lnTo>
                <a:lnTo>
                  <a:pt x="103415" y="822327"/>
                </a:lnTo>
                <a:lnTo>
                  <a:pt x="99298" y="822948"/>
                </a:lnTo>
                <a:lnTo>
                  <a:pt x="95284" y="822092"/>
                </a:lnTo>
                <a:lnTo>
                  <a:pt x="91337" y="820251"/>
                </a:lnTo>
                <a:lnTo>
                  <a:pt x="87436" y="817754"/>
                </a:lnTo>
                <a:lnTo>
                  <a:pt x="83566" y="816089"/>
                </a:lnTo>
                <a:lnTo>
                  <a:pt x="79716" y="814979"/>
                </a:lnTo>
                <a:lnTo>
                  <a:pt x="75879" y="814239"/>
                </a:lnTo>
                <a:lnTo>
                  <a:pt x="72050" y="812476"/>
                </a:lnTo>
                <a:lnTo>
                  <a:pt x="68229" y="810030"/>
                </a:lnTo>
                <a:lnTo>
                  <a:pt x="64411" y="807130"/>
                </a:lnTo>
                <a:lnTo>
                  <a:pt x="60595" y="800117"/>
                </a:lnTo>
                <a:lnTo>
                  <a:pt x="56782" y="790361"/>
                </a:lnTo>
                <a:lnTo>
                  <a:pt x="50428" y="768515"/>
                </a:lnTo>
                <a:lnTo>
                  <a:pt x="47604" y="750338"/>
                </a:lnTo>
                <a:lnTo>
                  <a:pt x="46014" y="725826"/>
                </a:lnTo>
                <a:lnTo>
                  <a:pt x="47061" y="712893"/>
                </a:lnTo>
                <a:lnTo>
                  <a:pt x="49029" y="696652"/>
                </a:lnTo>
                <a:lnTo>
                  <a:pt x="51611" y="678205"/>
                </a:lnTo>
                <a:lnTo>
                  <a:pt x="54602" y="662096"/>
                </a:lnTo>
                <a:lnTo>
                  <a:pt x="57866" y="647547"/>
                </a:lnTo>
                <a:lnTo>
                  <a:pt x="61312" y="634038"/>
                </a:lnTo>
                <a:lnTo>
                  <a:pt x="78298" y="572551"/>
                </a:lnTo>
                <a:lnTo>
                  <a:pt x="85093" y="552290"/>
                </a:lnTo>
                <a:lnTo>
                  <a:pt x="92164" y="533703"/>
                </a:lnTo>
                <a:lnTo>
                  <a:pt x="99417" y="516232"/>
                </a:lnTo>
                <a:lnTo>
                  <a:pt x="110603" y="495695"/>
                </a:lnTo>
                <a:lnTo>
                  <a:pt x="124410" y="473113"/>
                </a:lnTo>
                <a:lnTo>
                  <a:pt x="139965" y="449168"/>
                </a:lnTo>
                <a:lnTo>
                  <a:pt x="152875" y="428125"/>
                </a:lnTo>
                <a:lnTo>
                  <a:pt x="164022" y="409017"/>
                </a:lnTo>
                <a:lnTo>
                  <a:pt x="193935" y="3555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4880609" y="1268729"/>
            <a:ext cx="91442" cy="685801"/>
          </a:xfrm>
          <a:custGeom>
            <a:avLst/>
            <a:gdLst/>
            <a:ahLst/>
            <a:cxnLst/>
            <a:rect l="0" t="0" r="0" b="0"/>
            <a:pathLst>
              <a:path w="91442" h="685801">
                <a:moveTo>
                  <a:pt x="0" y="0"/>
                </a:moveTo>
                <a:lnTo>
                  <a:pt x="9842" y="0"/>
                </a:lnTo>
                <a:lnTo>
                  <a:pt x="11641" y="2540"/>
                </a:lnTo>
                <a:lnTo>
                  <a:pt x="14111" y="6774"/>
                </a:lnTo>
                <a:lnTo>
                  <a:pt x="17028" y="12136"/>
                </a:lnTo>
                <a:lnTo>
                  <a:pt x="18972" y="20791"/>
                </a:lnTo>
                <a:lnTo>
                  <a:pt x="20268" y="31641"/>
                </a:lnTo>
                <a:lnTo>
                  <a:pt x="21132" y="43954"/>
                </a:lnTo>
                <a:lnTo>
                  <a:pt x="22092" y="64409"/>
                </a:lnTo>
                <a:lnTo>
                  <a:pt x="22520" y="83236"/>
                </a:lnTo>
                <a:lnTo>
                  <a:pt x="22816" y="149721"/>
                </a:lnTo>
                <a:lnTo>
                  <a:pt x="21560" y="173474"/>
                </a:lnTo>
                <a:lnTo>
                  <a:pt x="16780" y="233733"/>
                </a:lnTo>
                <a:lnTo>
                  <a:pt x="16266" y="262502"/>
                </a:lnTo>
                <a:lnTo>
                  <a:pt x="17195" y="289302"/>
                </a:lnTo>
                <a:lnTo>
                  <a:pt x="19083" y="314788"/>
                </a:lnTo>
                <a:lnTo>
                  <a:pt x="20343" y="339399"/>
                </a:lnTo>
                <a:lnTo>
                  <a:pt x="21742" y="387064"/>
                </a:lnTo>
                <a:lnTo>
                  <a:pt x="24654" y="412983"/>
                </a:lnTo>
                <a:lnTo>
                  <a:pt x="29137" y="440422"/>
                </a:lnTo>
                <a:lnTo>
                  <a:pt x="34665" y="468875"/>
                </a:lnTo>
                <a:lnTo>
                  <a:pt x="39620" y="491653"/>
                </a:lnTo>
                <a:lnTo>
                  <a:pt x="44193" y="510649"/>
                </a:lnTo>
                <a:lnTo>
                  <a:pt x="60659" y="574579"/>
                </a:lnTo>
                <a:lnTo>
                  <a:pt x="63300" y="587523"/>
                </a:lnTo>
                <a:lnTo>
                  <a:pt x="65060" y="598692"/>
                </a:lnTo>
                <a:lnTo>
                  <a:pt x="66233" y="608678"/>
                </a:lnTo>
                <a:lnTo>
                  <a:pt x="68286" y="619146"/>
                </a:lnTo>
                <a:lnTo>
                  <a:pt x="70924" y="629934"/>
                </a:lnTo>
                <a:lnTo>
                  <a:pt x="73953" y="640936"/>
                </a:lnTo>
                <a:lnTo>
                  <a:pt x="75972" y="649541"/>
                </a:lnTo>
                <a:lnTo>
                  <a:pt x="78216" y="662488"/>
                </a:lnTo>
                <a:lnTo>
                  <a:pt x="80084" y="667719"/>
                </a:lnTo>
                <a:lnTo>
                  <a:pt x="82600" y="672476"/>
                </a:lnTo>
                <a:lnTo>
                  <a:pt x="91441" y="685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5040629" y="1480060"/>
            <a:ext cx="457201" cy="439312"/>
          </a:xfrm>
          <a:custGeom>
            <a:avLst/>
            <a:gdLst/>
            <a:ahLst/>
            <a:cxnLst/>
            <a:rect l="0" t="0" r="0" b="0"/>
            <a:pathLst>
              <a:path w="457201" h="439312">
                <a:moveTo>
                  <a:pt x="0" y="245869"/>
                </a:moveTo>
                <a:lnTo>
                  <a:pt x="6069" y="227666"/>
                </a:lnTo>
                <a:lnTo>
                  <a:pt x="12434" y="215342"/>
                </a:lnTo>
                <a:lnTo>
                  <a:pt x="15910" y="210278"/>
                </a:lnTo>
                <a:lnTo>
                  <a:pt x="26545" y="201264"/>
                </a:lnTo>
                <a:lnTo>
                  <a:pt x="60136" y="179062"/>
                </a:lnTo>
                <a:lnTo>
                  <a:pt x="69301" y="172121"/>
                </a:lnTo>
                <a:lnTo>
                  <a:pt x="77951" y="164954"/>
                </a:lnTo>
                <a:lnTo>
                  <a:pt x="86258" y="157636"/>
                </a:lnTo>
                <a:lnTo>
                  <a:pt x="102260" y="142731"/>
                </a:lnTo>
                <a:lnTo>
                  <a:pt x="110084" y="135201"/>
                </a:lnTo>
                <a:lnTo>
                  <a:pt x="117839" y="128910"/>
                </a:lnTo>
                <a:lnTo>
                  <a:pt x="125550" y="123447"/>
                </a:lnTo>
                <a:lnTo>
                  <a:pt x="133230" y="118534"/>
                </a:lnTo>
                <a:lnTo>
                  <a:pt x="143430" y="108909"/>
                </a:lnTo>
                <a:lnTo>
                  <a:pt x="155310" y="96143"/>
                </a:lnTo>
                <a:lnTo>
                  <a:pt x="168310" y="81282"/>
                </a:lnTo>
                <a:lnTo>
                  <a:pt x="179517" y="67564"/>
                </a:lnTo>
                <a:lnTo>
                  <a:pt x="189528" y="54609"/>
                </a:lnTo>
                <a:lnTo>
                  <a:pt x="198742" y="42163"/>
                </a:lnTo>
                <a:lnTo>
                  <a:pt x="204885" y="32595"/>
                </a:lnTo>
                <a:lnTo>
                  <a:pt x="208980" y="24947"/>
                </a:lnTo>
                <a:lnTo>
                  <a:pt x="211710" y="18577"/>
                </a:lnTo>
                <a:lnTo>
                  <a:pt x="212260" y="14332"/>
                </a:lnTo>
                <a:lnTo>
                  <a:pt x="211357" y="11501"/>
                </a:lnTo>
                <a:lnTo>
                  <a:pt x="200782" y="890"/>
                </a:lnTo>
                <a:lnTo>
                  <a:pt x="197355" y="0"/>
                </a:lnTo>
                <a:lnTo>
                  <a:pt x="193800" y="676"/>
                </a:lnTo>
                <a:lnTo>
                  <a:pt x="186464" y="3545"/>
                </a:lnTo>
                <a:lnTo>
                  <a:pt x="178970" y="4820"/>
                </a:lnTo>
                <a:lnTo>
                  <a:pt x="175193" y="6429"/>
                </a:lnTo>
                <a:lnTo>
                  <a:pt x="163811" y="14763"/>
                </a:lnTo>
                <a:lnTo>
                  <a:pt x="152395" y="25276"/>
                </a:lnTo>
                <a:lnTo>
                  <a:pt x="133773" y="43593"/>
                </a:lnTo>
                <a:lnTo>
                  <a:pt x="121685" y="56909"/>
                </a:lnTo>
                <a:lnTo>
                  <a:pt x="116684" y="64016"/>
                </a:lnTo>
                <a:lnTo>
                  <a:pt x="112079" y="71294"/>
                </a:lnTo>
                <a:lnTo>
                  <a:pt x="107740" y="78685"/>
                </a:lnTo>
                <a:lnTo>
                  <a:pt x="103577" y="86153"/>
                </a:lnTo>
                <a:lnTo>
                  <a:pt x="95564" y="101225"/>
                </a:lnTo>
                <a:lnTo>
                  <a:pt x="87770" y="116390"/>
                </a:lnTo>
                <a:lnTo>
                  <a:pt x="73299" y="141756"/>
                </a:lnTo>
                <a:lnTo>
                  <a:pt x="64106" y="157411"/>
                </a:lnTo>
                <a:lnTo>
                  <a:pt x="57978" y="171657"/>
                </a:lnTo>
                <a:lnTo>
                  <a:pt x="53892" y="184964"/>
                </a:lnTo>
                <a:lnTo>
                  <a:pt x="51168" y="197646"/>
                </a:lnTo>
                <a:lnTo>
                  <a:pt x="46812" y="212451"/>
                </a:lnTo>
                <a:lnTo>
                  <a:pt x="41368" y="228670"/>
                </a:lnTo>
                <a:lnTo>
                  <a:pt x="35199" y="245833"/>
                </a:lnTo>
                <a:lnTo>
                  <a:pt x="31086" y="261085"/>
                </a:lnTo>
                <a:lnTo>
                  <a:pt x="28344" y="275063"/>
                </a:lnTo>
                <a:lnTo>
                  <a:pt x="26516" y="288192"/>
                </a:lnTo>
                <a:lnTo>
                  <a:pt x="25298" y="303294"/>
                </a:lnTo>
                <a:lnTo>
                  <a:pt x="24486" y="319713"/>
                </a:lnTo>
                <a:lnTo>
                  <a:pt x="23182" y="367418"/>
                </a:lnTo>
                <a:lnTo>
                  <a:pt x="24345" y="375162"/>
                </a:lnTo>
                <a:lnTo>
                  <a:pt x="26390" y="382865"/>
                </a:lnTo>
                <a:lnTo>
                  <a:pt x="29023" y="390539"/>
                </a:lnTo>
                <a:lnTo>
                  <a:pt x="33319" y="398196"/>
                </a:lnTo>
                <a:lnTo>
                  <a:pt x="38723" y="405841"/>
                </a:lnTo>
                <a:lnTo>
                  <a:pt x="44866" y="413477"/>
                </a:lnTo>
                <a:lnTo>
                  <a:pt x="58464" y="425348"/>
                </a:lnTo>
                <a:lnTo>
                  <a:pt x="65646" y="430292"/>
                </a:lnTo>
                <a:lnTo>
                  <a:pt x="72974" y="433588"/>
                </a:lnTo>
                <a:lnTo>
                  <a:pt x="80400" y="435785"/>
                </a:lnTo>
                <a:lnTo>
                  <a:pt x="94154" y="438226"/>
                </a:lnTo>
                <a:lnTo>
                  <a:pt x="104499" y="439311"/>
                </a:lnTo>
                <a:lnTo>
                  <a:pt x="111577" y="438331"/>
                </a:lnTo>
                <a:lnTo>
                  <a:pt x="120104" y="436407"/>
                </a:lnTo>
                <a:lnTo>
                  <a:pt x="129600" y="433854"/>
                </a:lnTo>
                <a:lnTo>
                  <a:pt x="138470" y="430883"/>
                </a:lnTo>
                <a:lnTo>
                  <a:pt x="146924" y="427632"/>
                </a:lnTo>
                <a:lnTo>
                  <a:pt x="155099" y="424194"/>
                </a:lnTo>
                <a:lnTo>
                  <a:pt x="163090" y="419363"/>
                </a:lnTo>
                <a:lnTo>
                  <a:pt x="170957" y="413602"/>
                </a:lnTo>
                <a:lnTo>
                  <a:pt x="178741" y="407221"/>
                </a:lnTo>
                <a:lnTo>
                  <a:pt x="191551" y="397887"/>
                </a:lnTo>
                <a:lnTo>
                  <a:pt x="226104" y="373970"/>
                </a:lnTo>
                <a:lnTo>
                  <a:pt x="240906" y="363019"/>
                </a:lnTo>
                <a:lnTo>
                  <a:pt x="253314" y="353180"/>
                </a:lnTo>
                <a:lnTo>
                  <a:pt x="264127" y="344080"/>
                </a:lnTo>
                <a:lnTo>
                  <a:pt x="275145" y="335473"/>
                </a:lnTo>
                <a:lnTo>
                  <a:pt x="286300" y="327195"/>
                </a:lnTo>
                <a:lnTo>
                  <a:pt x="297547" y="319136"/>
                </a:lnTo>
                <a:lnTo>
                  <a:pt x="312665" y="306144"/>
                </a:lnTo>
                <a:lnTo>
                  <a:pt x="330363" y="289863"/>
                </a:lnTo>
                <a:lnTo>
                  <a:pt x="381519" y="240701"/>
                </a:lnTo>
                <a:lnTo>
                  <a:pt x="436397" y="186614"/>
                </a:lnTo>
                <a:lnTo>
                  <a:pt x="444991" y="174660"/>
                </a:lnTo>
                <a:lnTo>
                  <a:pt x="457200" y="154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5806440" y="1177289"/>
            <a:ext cx="376980" cy="856701"/>
          </a:xfrm>
          <a:custGeom>
            <a:avLst/>
            <a:gdLst/>
            <a:ahLst/>
            <a:cxnLst/>
            <a:rect l="0" t="0" r="0" b="0"/>
            <a:pathLst>
              <a:path w="376980" h="856701">
                <a:moveTo>
                  <a:pt x="0" y="0"/>
                </a:moveTo>
                <a:lnTo>
                  <a:pt x="0" y="12136"/>
                </a:lnTo>
                <a:lnTo>
                  <a:pt x="6067" y="37886"/>
                </a:lnTo>
                <a:lnTo>
                  <a:pt x="15908" y="75714"/>
                </a:lnTo>
                <a:lnTo>
                  <a:pt x="19495" y="94926"/>
                </a:lnTo>
                <a:lnTo>
                  <a:pt x="38158" y="215623"/>
                </a:lnTo>
                <a:lnTo>
                  <a:pt x="40679" y="235189"/>
                </a:lnTo>
                <a:lnTo>
                  <a:pt x="42359" y="252043"/>
                </a:lnTo>
                <a:lnTo>
                  <a:pt x="43480" y="267088"/>
                </a:lnTo>
                <a:lnTo>
                  <a:pt x="53132" y="374868"/>
                </a:lnTo>
                <a:lnTo>
                  <a:pt x="54471" y="397232"/>
                </a:lnTo>
                <a:lnTo>
                  <a:pt x="55959" y="434358"/>
                </a:lnTo>
                <a:lnTo>
                  <a:pt x="56797" y="477949"/>
                </a:lnTo>
                <a:lnTo>
                  <a:pt x="57150" y="829558"/>
                </a:lnTo>
                <a:lnTo>
                  <a:pt x="57150" y="801370"/>
                </a:lnTo>
                <a:lnTo>
                  <a:pt x="60537" y="784155"/>
                </a:lnTo>
                <a:lnTo>
                  <a:pt x="66275" y="761263"/>
                </a:lnTo>
                <a:lnTo>
                  <a:pt x="80307" y="698214"/>
                </a:lnTo>
                <a:lnTo>
                  <a:pt x="84017" y="682646"/>
                </a:lnTo>
                <a:lnTo>
                  <a:pt x="87762" y="668458"/>
                </a:lnTo>
                <a:lnTo>
                  <a:pt x="95309" y="642532"/>
                </a:lnTo>
                <a:lnTo>
                  <a:pt x="106697" y="606517"/>
                </a:lnTo>
                <a:lnTo>
                  <a:pt x="117694" y="586640"/>
                </a:lnTo>
                <a:lnTo>
                  <a:pt x="151518" y="541048"/>
                </a:lnTo>
                <a:lnTo>
                  <a:pt x="161972" y="528339"/>
                </a:lnTo>
                <a:lnTo>
                  <a:pt x="172751" y="516056"/>
                </a:lnTo>
                <a:lnTo>
                  <a:pt x="193618" y="493518"/>
                </a:lnTo>
                <a:lnTo>
                  <a:pt x="224324" y="461740"/>
                </a:lnTo>
                <a:lnTo>
                  <a:pt x="229559" y="456417"/>
                </a:lnTo>
                <a:lnTo>
                  <a:pt x="235589" y="452868"/>
                </a:lnTo>
                <a:lnTo>
                  <a:pt x="242150" y="450502"/>
                </a:lnTo>
                <a:lnTo>
                  <a:pt x="249062" y="448925"/>
                </a:lnTo>
                <a:lnTo>
                  <a:pt x="260131" y="447172"/>
                </a:lnTo>
                <a:lnTo>
                  <a:pt x="269283" y="446394"/>
                </a:lnTo>
                <a:lnTo>
                  <a:pt x="277584" y="446047"/>
                </a:lnTo>
                <a:lnTo>
                  <a:pt x="295466" y="445853"/>
                </a:lnTo>
                <a:lnTo>
                  <a:pt x="301117" y="447095"/>
                </a:lnTo>
                <a:lnTo>
                  <a:pt x="315139" y="453642"/>
                </a:lnTo>
                <a:lnTo>
                  <a:pt x="323364" y="455619"/>
                </a:lnTo>
                <a:lnTo>
                  <a:pt x="334641" y="466658"/>
                </a:lnTo>
                <a:lnTo>
                  <a:pt x="341204" y="474935"/>
                </a:lnTo>
                <a:lnTo>
                  <a:pt x="351883" y="490906"/>
                </a:lnTo>
                <a:lnTo>
                  <a:pt x="360862" y="506471"/>
                </a:lnTo>
                <a:lnTo>
                  <a:pt x="369086" y="521855"/>
                </a:lnTo>
                <a:lnTo>
                  <a:pt x="373588" y="540546"/>
                </a:lnTo>
                <a:lnTo>
                  <a:pt x="375589" y="560283"/>
                </a:lnTo>
                <a:lnTo>
                  <a:pt x="376715" y="585674"/>
                </a:lnTo>
                <a:lnTo>
                  <a:pt x="376979" y="601507"/>
                </a:lnTo>
                <a:lnTo>
                  <a:pt x="373709" y="620397"/>
                </a:lnTo>
                <a:lnTo>
                  <a:pt x="368023" y="640222"/>
                </a:lnTo>
                <a:lnTo>
                  <a:pt x="356411" y="666934"/>
                </a:lnTo>
                <a:lnTo>
                  <a:pt x="350638" y="677032"/>
                </a:lnTo>
                <a:lnTo>
                  <a:pt x="344248" y="687575"/>
                </a:lnTo>
                <a:lnTo>
                  <a:pt x="333763" y="706062"/>
                </a:lnTo>
                <a:lnTo>
                  <a:pt x="323598" y="722746"/>
                </a:lnTo>
                <a:lnTo>
                  <a:pt x="317332" y="730751"/>
                </a:lnTo>
                <a:lnTo>
                  <a:pt x="310614" y="738627"/>
                </a:lnTo>
                <a:lnTo>
                  <a:pt x="303596" y="746418"/>
                </a:lnTo>
                <a:lnTo>
                  <a:pt x="289025" y="761848"/>
                </a:lnTo>
                <a:lnTo>
                  <a:pt x="277773" y="770789"/>
                </a:lnTo>
                <a:lnTo>
                  <a:pt x="263922" y="780560"/>
                </a:lnTo>
                <a:lnTo>
                  <a:pt x="248338" y="790883"/>
                </a:lnTo>
                <a:lnTo>
                  <a:pt x="235408" y="800306"/>
                </a:lnTo>
                <a:lnTo>
                  <a:pt x="224249" y="809127"/>
                </a:lnTo>
                <a:lnTo>
                  <a:pt x="214269" y="817548"/>
                </a:lnTo>
                <a:lnTo>
                  <a:pt x="205076" y="824432"/>
                </a:lnTo>
                <a:lnTo>
                  <a:pt x="196407" y="830292"/>
                </a:lnTo>
                <a:lnTo>
                  <a:pt x="188088" y="835468"/>
                </a:lnTo>
                <a:lnTo>
                  <a:pt x="180002" y="838919"/>
                </a:lnTo>
                <a:lnTo>
                  <a:pt x="172071" y="841219"/>
                </a:lnTo>
                <a:lnTo>
                  <a:pt x="164244" y="842753"/>
                </a:lnTo>
                <a:lnTo>
                  <a:pt x="156486" y="845046"/>
                </a:lnTo>
                <a:lnTo>
                  <a:pt x="148774" y="847844"/>
                </a:lnTo>
                <a:lnTo>
                  <a:pt x="141092" y="850980"/>
                </a:lnTo>
                <a:lnTo>
                  <a:pt x="133431" y="853070"/>
                </a:lnTo>
                <a:lnTo>
                  <a:pt x="125784" y="854463"/>
                </a:lnTo>
                <a:lnTo>
                  <a:pt x="118146" y="855392"/>
                </a:lnTo>
                <a:lnTo>
                  <a:pt x="111784" y="856012"/>
                </a:lnTo>
                <a:lnTo>
                  <a:pt x="101328" y="856700"/>
                </a:lnTo>
                <a:lnTo>
                  <a:pt x="95492" y="855614"/>
                </a:lnTo>
                <a:lnTo>
                  <a:pt x="89061" y="853619"/>
                </a:lnTo>
                <a:lnTo>
                  <a:pt x="82234" y="851020"/>
                </a:lnTo>
                <a:lnTo>
                  <a:pt x="71262" y="848131"/>
                </a:lnTo>
                <a:lnTo>
                  <a:pt x="66558" y="847361"/>
                </a:lnTo>
                <a:lnTo>
                  <a:pt x="57944" y="843119"/>
                </a:lnTo>
                <a:lnTo>
                  <a:pt x="53869" y="840209"/>
                </a:lnTo>
                <a:lnTo>
                  <a:pt x="51153" y="837000"/>
                </a:lnTo>
                <a:lnTo>
                  <a:pt x="49342" y="833590"/>
                </a:lnTo>
                <a:lnTo>
                  <a:pt x="48134" y="830047"/>
                </a:lnTo>
                <a:lnTo>
                  <a:pt x="43406" y="822723"/>
                </a:lnTo>
                <a:lnTo>
                  <a:pt x="34289" y="8115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6286500" y="1634489"/>
            <a:ext cx="34290" cy="354331"/>
          </a:xfrm>
          <a:custGeom>
            <a:avLst/>
            <a:gdLst/>
            <a:ahLst/>
            <a:cxnLst/>
            <a:rect l="0" t="0" r="0" b="0"/>
            <a:pathLst>
              <a:path w="34290" h="354331">
                <a:moveTo>
                  <a:pt x="0" y="0"/>
                </a:moveTo>
                <a:lnTo>
                  <a:pt x="6067" y="18204"/>
                </a:lnTo>
                <a:lnTo>
                  <a:pt x="10395" y="27376"/>
                </a:lnTo>
                <a:lnTo>
                  <a:pt x="15819" y="37301"/>
                </a:lnTo>
                <a:lnTo>
                  <a:pt x="21976" y="47727"/>
                </a:lnTo>
                <a:lnTo>
                  <a:pt x="26080" y="57218"/>
                </a:lnTo>
                <a:lnTo>
                  <a:pt x="28817" y="66086"/>
                </a:lnTo>
                <a:lnTo>
                  <a:pt x="30641" y="74537"/>
                </a:lnTo>
                <a:lnTo>
                  <a:pt x="31858" y="85252"/>
                </a:lnTo>
                <a:lnTo>
                  <a:pt x="32668" y="97475"/>
                </a:lnTo>
                <a:lnTo>
                  <a:pt x="33569" y="122062"/>
                </a:lnTo>
                <a:lnTo>
                  <a:pt x="34076" y="150185"/>
                </a:lnTo>
                <a:lnTo>
                  <a:pt x="34261" y="190209"/>
                </a:lnTo>
                <a:lnTo>
                  <a:pt x="33001" y="204276"/>
                </a:lnTo>
                <a:lnTo>
                  <a:pt x="28214" y="243613"/>
                </a:lnTo>
                <a:lnTo>
                  <a:pt x="26429" y="262739"/>
                </a:lnTo>
                <a:lnTo>
                  <a:pt x="25239" y="280569"/>
                </a:lnTo>
                <a:lnTo>
                  <a:pt x="24446" y="297536"/>
                </a:lnTo>
                <a:lnTo>
                  <a:pt x="25187" y="311388"/>
                </a:lnTo>
                <a:lnTo>
                  <a:pt x="26951" y="323162"/>
                </a:lnTo>
                <a:lnTo>
                  <a:pt x="34289" y="354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6286500" y="144017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6457950" y="1565909"/>
            <a:ext cx="247256" cy="445572"/>
          </a:xfrm>
          <a:custGeom>
            <a:avLst/>
            <a:gdLst/>
            <a:ahLst/>
            <a:cxnLst/>
            <a:rect l="0" t="0" r="0" b="0"/>
            <a:pathLst>
              <a:path w="247256" h="445572">
                <a:moveTo>
                  <a:pt x="240030" y="0"/>
                </a:moveTo>
                <a:lnTo>
                  <a:pt x="221826" y="6068"/>
                </a:lnTo>
                <a:lnTo>
                  <a:pt x="213924" y="9126"/>
                </a:lnTo>
                <a:lnTo>
                  <a:pt x="206116" y="12434"/>
                </a:lnTo>
                <a:lnTo>
                  <a:pt x="198370" y="15909"/>
                </a:lnTo>
                <a:lnTo>
                  <a:pt x="189396" y="19496"/>
                </a:lnTo>
                <a:lnTo>
                  <a:pt x="169267" y="26869"/>
                </a:lnTo>
                <a:lnTo>
                  <a:pt x="159834" y="31883"/>
                </a:lnTo>
                <a:lnTo>
                  <a:pt x="151006" y="37765"/>
                </a:lnTo>
                <a:lnTo>
                  <a:pt x="142581" y="44227"/>
                </a:lnTo>
                <a:lnTo>
                  <a:pt x="135694" y="49805"/>
                </a:lnTo>
                <a:lnTo>
                  <a:pt x="129832" y="54793"/>
                </a:lnTo>
                <a:lnTo>
                  <a:pt x="124655" y="59389"/>
                </a:lnTo>
                <a:lnTo>
                  <a:pt x="112128" y="71269"/>
                </a:lnTo>
                <a:lnTo>
                  <a:pt x="105233" y="77993"/>
                </a:lnTo>
                <a:lnTo>
                  <a:pt x="98095" y="83745"/>
                </a:lnTo>
                <a:lnTo>
                  <a:pt x="90796" y="88850"/>
                </a:lnTo>
                <a:lnTo>
                  <a:pt x="83391" y="93524"/>
                </a:lnTo>
                <a:lnTo>
                  <a:pt x="75913" y="99179"/>
                </a:lnTo>
                <a:lnTo>
                  <a:pt x="68389" y="105490"/>
                </a:lnTo>
                <a:lnTo>
                  <a:pt x="54525" y="118005"/>
                </a:lnTo>
                <a:lnTo>
                  <a:pt x="44129" y="127800"/>
                </a:lnTo>
                <a:lnTo>
                  <a:pt x="31138" y="140455"/>
                </a:lnTo>
                <a:lnTo>
                  <a:pt x="28378" y="144437"/>
                </a:lnTo>
                <a:lnTo>
                  <a:pt x="25312" y="152248"/>
                </a:lnTo>
                <a:lnTo>
                  <a:pt x="23586" y="163785"/>
                </a:lnTo>
                <a:lnTo>
                  <a:pt x="23075" y="175247"/>
                </a:lnTo>
                <a:lnTo>
                  <a:pt x="24273" y="177792"/>
                </a:lnTo>
                <a:lnTo>
                  <a:pt x="26342" y="179488"/>
                </a:lnTo>
                <a:lnTo>
                  <a:pt x="28991" y="180619"/>
                </a:lnTo>
                <a:lnTo>
                  <a:pt x="35321" y="185262"/>
                </a:lnTo>
                <a:lnTo>
                  <a:pt x="38787" y="188278"/>
                </a:lnTo>
                <a:lnTo>
                  <a:pt x="42368" y="190289"/>
                </a:lnTo>
                <a:lnTo>
                  <a:pt x="49734" y="192523"/>
                </a:lnTo>
                <a:lnTo>
                  <a:pt x="79223" y="199849"/>
                </a:lnTo>
                <a:lnTo>
                  <a:pt x="89645" y="203083"/>
                </a:lnTo>
                <a:lnTo>
                  <a:pt x="99134" y="206508"/>
                </a:lnTo>
                <a:lnTo>
                  <a:pt x="107998" y="210063"/>
                </a:lnTo>
                <a:lnTo>
                  <a:pt x="118989" y="213702"/>
                </a:lnTo>
                <a:lnTo>
                  <a:pt x="131395" y="217398"/>
                </a:lnTo>
                <a:lnTo>
                  <a:pt x="144747" y="221132"/>
                </a:lnTo>
                <a:lnTo>
                  <a:pt x="156188" y="226162"/>
                </a:lnTo>
                <a:lnTo>
                  <a:pt x="166355" y="232055"/>
                </a:lnTo>
                <a:lnTo>
                  <a:pt x="175673" y="238523"/>
                </a:lnTo>
                <a:lnTo>
                  <a:pt x="183156" y="244106"/>
                </a:lnTo>
                <a:lnTo>
                  <a:pt x="189414" y="249097"/>
                </a:lnTo>
                <a:lnTo>
                  <a:pt x="194856" y="253695"/>
                </a:lnTo>
                <a:lnTo>
                  <a:pt x="201024" y="258030"/>
                </a:lnTo>
                <a:lnTo>
                  <a:pt x="207675" y="262190"/>
                </a:lnTo>
                <a:lnTo>
                  <a:pt x="214650" y="266234"/>
                </a:lnTo>
                <a:lnTo>
                  <a:pt x="221840" y="272739"/>
                </a:lnTo>
                <a:lnTo>
                  <a:pt x="229173" y="280886"/>
                </a:lnTo>
                <a:lnTo>
                  <a:pt x="236602" y="290128"/>
                </a:lnTo>
                <a:lnTo>
                  <a:pt x="241555" y="298829"/>
                </a:lnTo>
                <a:lnTo>
                  <a:pt x="244857" y="307169"/>
                </a:lnTo>
                <a:lnTo>
                  <a:pt x="247057" y="315269"/>
                </a:lnTo>
                <a:lnTo>
                  <a:pt x="247255" y="321940"/>
                </a:lnTo>
                <a:lnTo>
                  <a:pt x="246116" y="327657"/>
                </a:lnTo>
                <a:lnTo>
                  <a:pt x="241465" y="338666"/>
                </a:lnTo>
                <a:lnTo>
                  <a:pt x="235164" y="352025"/>
                </a:lnTo>
                <a:lnTo>
                  <a:pt x="228131" y="363043"/>
                </a:lnTo>
                <a:lnTo>
                  <a:pt x="220771" y="373442"/>
                </a:lnTo>
                <a:lnTo>
                  <a:pt x="213267" y="386531"/>
                </a:lnTo>
                <a:lnTo>
                  <a:pt x="208218" y="392308"/>
                </a:lnTo>
                <a:lnTo>
                  <a:pt x="202312" y="397429"/>
                </a:lnTo>
                <a:lnTo>
                  <a:pt x="195835" y="402112"/>
                </a:lnTo>
                <a:lnTo>
                  <a:pt x="187706" y="406505"/>
                </a:lnTo>
                <a:lnTo>
                  <a:pt x="178478" y="410704"/>
                </a:lnTo>
                <a:lnTo>
                  <a:pt x="168515" y="414773"/>
                </a:lnTo>
                <a:lnTo>
                  <a:pt x="159333" y="418755"/>
                </a:lnTo>
                <a:lnTo>
                  <a:pt x="142357" y="426567"/>
                </a:lnTo>
                <a:lnTo>
                  <a:pt x="118521" y="438105"/>
                </a:lnTo>
                <a:lnTo>
                  <a:pt x="110764" y="440660"/>
                </a:lnTo>
                <a:lnTo>
                  <a:pt x="103052" y="442364"/>
                </a:lnTo>
                <a:lnTo>
                  <a:pt x="95371" y="443499"/>
                </a:lnTo>
                <a:lnTo>
                  <a:pt x="87710" y="444256"/>
                </a:lnTo>
                <a:lnTo>
                  <a:pt x="80064" y="444761"/>
                </a:lnTo>
                <a:lnTo>
                  <a:pt x="72425" y="445098"/>
                </a:lnTo>
                <a:lnTo>
                  <a:pt x="57166" y="445471"/>
                </a:lnTo>
                <a:lnTo>
                  <a:pt x="49541" y="445571"/>
                </a:lnTo>
                <a:lnTo>
                  <a:pt x="41917" y="444368"/>
                </a:lnTo>
                <a:lnTo>
                  <a:pt x="34294" y="442295"/>
                </a:lnTo>
                <a:lnTo>
                  <a:pt x="26673" y="439644"/>
                </a:lnTo>
                <a:lnTo>
                  <a:pt x="20322" y="437876"/>
                </a:lnTo>
                <a:lnTo>
                  <a:pt x="14818" y="436697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6789419" y="1600870"/>
            <a:ext cx="237747" cy="340468"/>
          </a:xfrm>
          <a:custGeom>
            <a:avLst/>
            <a:gdLst/>
            <a:ahLst/>
            <a:cxnLst/>
            <a:rect l="0" t="0" r="0" b="0"/>
            <a:pathLst>
              <a:path w="237747" h="340468">
                <a:moveTo>
                  <a:pt x="0" y="182209"/>
                </a:moveTo>
                <a:lnTo>
                  <a:pt x="6069" y="176142"/>
                </a:lnTo>
                <a:lnTo>
                  <a:pt x="11665" y="173084"/>
                </a:lnTo>
                <a:lnTo>
                  <a:pt x="19207" y="169776"/>
                </a:lnTo>
                <a:lnTo>
                  <a:pt x="28045" y="166301"/>
                </a:lnTo>
                <a:lnTo>
                  <a:pt x="36477" y="163983"/>
                </a:lnTo>
                <a:lnTo>
                  <a:pt x="44639" y="162439"/>
                </a:lnTo>
                <a:lnTo>
                  <a:pt x="52619" y="161409"/>
                </a:lnTo>
                <a:lnTo>
                  <a:pt x="59210" y="159452"/>
                </a:lnTo>
                <a:lnTo>
                  <a:pt x="64873" y="156878"/>
                </a:lnTo>
                <a:lnTo>
                  <a:pt x="69919" y="153892"/>
                </a:lnTo>
                <a:lnTo>
                  <a:pt x="89072" y="143801"/>
                </a:lnTo>
                <a:lnTo>
                  <a:pt x="101292" y="137553"/>
                </a:lnTo>
                <a:lnTo>
                  <a:pt x="114518" y="129579"/>
                </a:lnTo>
                <a:lnTo>
                  <a:pt x="128416" y="120452"/>
                </a:lnTo>
                <a:lnTo>
                  <a:pt x="142760" y="110558"/>
                </a:lnTo>
                <a:lnTo>
                  <a:pt x="154864" y="102692"/>
                </a:lnTo>
                <a:lnTo>
                  <a:pt x="165473" y="96178"/>
                </a:lnTo>
                <a:lnTo>
                  <a:pt x="175085" y="90565"/>
                </a:lnTo>
                <a:lnTo>
                  <a:pt x="182764" y="84283"/>
                </a:lnTo>
                <a:lnTo>
                  <a:pt x="189153" y="77555"/>
                </a:lnTo>
                <a:lnTo>
                  <a:pt x="194681" y="70530"/>
                </a:lnTo>
                <a:lnTo>
                  <a:pt x="199638" y="64576"/>
                </a:lnTo>
                <a:lnTo>
                  <a:pt x="204212" y="59337"/>
                </a:lnTo>
                <a:lnTo>
                  <a:pt x="208532" y="54575"/>
                </a:lnTo>
                <a:lnTo>
                  <a:pt x="216718" y="45896"/>
                </a:lnTo>
                <a:lnTo>
                  <a:pt x="232321" y="29977"/>
                </a:lnTo>
                <a:lnTo>
                  <a:pt x="234891" y="26111"/>
                </a:lnTo>
                <a:lnTo>
                  <a:pt x="237746" y="18429"/>
                </a:lnTo>
                <a:lnTo>
                  <a:pt x="237238" y="14603"/>
                </a:lnTo>
                <a:lnTo>
                  <a:pt x="235628" y="10781"/>
                </a:lnTo>
                <a:lnTo>
                  <a:pt x="233287" y="6964"/>
                </a:lnTo>
                <a:lnTo>
                  <a:pt x="230454" y="4419"/>
                </a:lnTo>
                <a:lnTo>
                  <a:pt x="227296" y="2723"/>
                </a:lnTo>
                <a:lnTo>
                  <a:pt x="220401" y="838"/>
                </a:lnTo>
                <a:lnTo>
                  <a:pt x="213103" y="0"/>
                </a:lnTo>
                <a:lnTo>
                  <a:pt x="205569" y="2316"/>
                </a:lnTo>
                <a:lnTo>
                  <a:pt x="195467" y="6401"/>
                </a:lnTo>
                <a:lnTo>
                  <a:pt x="183651" y="11664"/>
                </a:lnTo>
                <a:lnTo>
                  <a:pt x="170694" y="18982"/>
                </a:lnTo>
                <a:lnTo>
                  <a:pt x="156976" y="27671"/>
                </a:lnTo>
                <a:lnTo>
                  <a:pt x="142751" y="37274"/>
                </a:lnTo>
                <a:lnTo>
                  <a:pt x="113399" y="58104"/>
                </a:lnTo>
                <a:lnTo>
                  <a:pt x="98459" y="68992"/>
                </a:lnTo>
                <a:lnTo>
                  <a:pt x="85960" y="78791"/>
                </a:lnTo>
                <a:lnTo>
                  <a:pt x="75086" y="87864"/>
                </a:lnTo>
                <a:lnTo>
                  <a:pt x="65298" y="96452"/>
                </a:lnTo>
                <a:lnTo>
                  <a:pt x="57502" y="104718"/>
                </a:lnTo>
                <a:lnTo>
                  <a:pt x="51035" y="112769"/>
                </a:lnTo>
                <a:lnTo>
                  <a:pt x="45453" y="120676"/>
                </a:lnTo>
                <a:lnTo>
                  <a:pt x="39192" y="131027"/>
                </a:lnTo>
                <a:lnTo>
                  <a:pt x="32479" y="143008"/>
                </a:lnTo>
                <a:lnTo>
                  <a:pt x="25463" y="156075"/>
                </a:lnTo>
                <a:lnTo>
                  <a:pt x="20785" y="167327"/>
                </a:lnTo>
                <a:lnTo>
                  <a:pt x="17667" y="177367"/>
                </a:lnTo>
                <a:lnTo>
                  <a:pt x="15588" y="186601"/>
                </a:lnTo>
                <a:lnTo>
                  <a:pt x="14202" y="195297"/>
                </a:lnTo>
                <a:lnTo>
                  <a:pt x="13278" y="203635"/>
                </a:lnTo>
                <a:lnTo>
                  <a:pt x="12662" y="211733"/>
                </a:lnTo>
                <a:lnTo>
                  <a:pt x="12251" y="223482"/>
                </a:lnTo>
                <a:lnTo>
                  <a:pt x="11796" y="253469"/>
                </a:lnTo>
                <a:lnTo>
                  <a:pt x="12944" y="265276"/>
                </a:lnTo>
                <a:lnTo>
                  <a:pt x="14979" y="274417"/>
                </a:lnTo>
                <a:lnTo>
                  <a:pt x="17607" y="281781"/>
                </a:lnTo>
                <a:lnTo>
                  <a:pt x="20628" y="289231"/>
                </a:lnTo>
                <a:lnTo>
                  <a:pt x="23912" y="296737"/>
                </a:lnTo>
                <a:lnTo>
                  <a:pt x="27371" y="304281"/>
                </a:lnTo>
                <a:lnTo>
                  <a:pt x="30948" y="309310"/>
                </a:lnTo>
                <a:lnTo>
                  <a:pt x="34602" y="312663"/>
                </a:lnTo>
                <a:lnTo>
                  <a:pt x="38308" y="314899"/>
                </a:lnTo>
                <a:lnTo>
                  <a:pt x="42049" y="317659"/>
                </a:lnTo>
                <a:lnTo>
                  <a:pt x="45813" y="320769"/>
                </a:lnTo>
                <a:lnTo>
                  <a:pt x="49593" y="324113"/>
                </a:lnTo>
                <a:lnTo>
                  <a:pt x="53382" y="326342"/>
                </a:lnTo>
                <a:lnTo>
                  <a:pt x="57177" y="327827"/>
                </a:lnTo>
                <a:lnTo>
                  <a:pt x="60979" y="328818"/>
                </a:lnTo>
                <a:lnTo>
                  <a:pt x="64782" y="330749"/>
                </a:lnTo>
                <a:lnTo>
                  <a:pt x="68589" y="333305"/>
                </a:lnTo>
                <a:lnTo>
                  <a:pt x="72396" y="336280"/>
                </a:lnTo>
                <a:lnTo>
                  <a:pt x="76204" y="338263"/>
                </a:lnTo>
                <a:lnTo>
                  <a:pt x="80013" y="339585"/>
                </a:lnTo>
                <a:lnTo>
                  <a:pt x="83822" y="340467"/>
                </a:lnTo>
                <a:lnTo>
                  <a:pt x="88902" y="339784"/>
                </a:lnTo>
                <a:lnTo>
                  <a:pt x="94829" y="338059"/>
                </a:lnTo>
                <a:lnTo>
                  <a:pt x="101319" y="335639"/>
                </a:lnTo>
                <a:lnTo>
                  <a:pt x="108187" y="334026"/>
                </a:lnTo>
                <a:lnTo>
                  <a:pt x="115304" y="332951"/>
                </a:lnTo>
                <a:lnTo>
                  <a:pt x="182881" y="3307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7103533" y="1645919"/>
            <a:ext cx="303108" cy="307962"/>
          </a:xfrm>
          <a:custGeom>
            <a:avLst/>
            <a:gdLst/>
            <a:ahLst/>
            <a:cxnLst/>
            <a:rect l="0" t="0" r="0" b="0"/>
            <a:pathLst>
              <a:path w="303108" h="307962">
                <a:moveTo>
                  <a:pt x="200236" y="0"/>
                </a:moveTo>
                <a:lnTo>
                  <a:pt x="182033" y="6068"/>
                </a:lnTo>
                <a:lnTo>
                  <a:pt x="175400" y="9126"/>
                </a:lnTo>
                <a:lnTo>
                  <a:pt x="169709" y="12434"/>
                </a:lnTo>
                <a:lnTo>
                  <a:pt x="164645" y="15909"/>
                </a:lnTo>
                <a:lnTo>
                  <a:pt x="158729" y="19496"/>
                </a:lnTo>
                <a:lnTo>
                  <a:pt x="152245" y="23158"/>
                </a:lnTo>
                <a:lnTo>
                  <a:pt x="145382" y="26869"/>
                </a:lnTo>
                <a:lnTo>
                  <a:pt x="139537" y="30612"/>
                </a:lnTo>
                <a:lnTo>
                  <a:pt x="134370" y="34379"/>
                </a:lnTo>
                <a:lnTo>
                  <a:pt x="129656" y="38159"/>
                </a:lnTo>
                <a:lnTo>
                  <a:pt x="123973" y="43220"/>
                </a:lnTo>
                <a:lnTo>
                  <a:pt x="110884" y="55616"/>
                </a:lnTo>
                <a:lnTo>
                  <a:pt x="100028" y="67557"/>
                </a:lnTo>
                <a:lnTo>
                  <a:pt x="71033" y="101146"/>
                </a:lnTo>
                <a:lnTo>
                  <a:pt x="58221" y="118231"/>
                </a:lnTo>
                <a:lnTo>
                  <a:pt x="47140" y="134701"/>
                </a:lnTo>
                <a:lnTo>
                  <a:pt x="37212" y="150761"/>
                </a:lnTo>
                <a:lnTo>
                  <a:pt x="29323" y="164007"/>
                </a:lnTo>
                <a:lnTo>
                  <a:pt x="17171" y="185499"/>
                </a:lnTo>
                <a:lnTo>
                  <a:pt x="13424" y="194786"/>
                </a:lnTo>
                <a:lnTo>
                  <a:pt x="10924" y="203518"/>
                </a:lnTo>
                <a:lnTo>
                  <a:pt x="9259" y="211879"/>
                </a:lnTo>
                <a:lnTo>
                  <a:pt x="6878" y="221263"/>
                </a:lnTo>
                <a:lnTo>
                  <a:pt x="4020" y="231329"/>
                </a:lnTo>
                <a:lnTo>
                  <a:pt x="846" y="241849"/>
                </a:lnTo>
                <a:lnTo>
                  <a:pt x="0" y="251403"/>
                </a:lnTo>
                <a:lnTo>
                  <a:pt x="706" y="260312"/>
                </a:lnTo>
                <a:lnTo>
                  <a:pt x="2445" y="268792"/>
                </a:lnTo>
                <a:lnTo>
                  <a:pt x="4876" y="274445"/>
                </a:lnTo>
                <a:lnTo>
                  <a:pt x="7766" y="278213"/>
                </a:lnTo>
                <a:lnTo>
                  <a:pt x="14365" y="283671"/>
                </a:lnTo>
                <a:lnTo>
                  <a:pt x="21530" y="290329"/>
                </a:lnTo>
                <a:lnTo>
                  <a:pt x="32705" y="301218"/>
                </a:lnTo>
                <a:lnTo>
                  <a:pt x="37748" y="303682"/>
                </a:lnTo>
                <a:lnTo>
                  <a:pt x="43651" y="305325"/>
                </a:lnTo>
                <a:lnTo>
                  <a:pt x="50126" y="306420"/>
                </a:lnTo>
                <a:lnTo>
                  <a:pt x="56984" y="307150"/>
                </a:lnTo>
                <a:lnTo>
                  <a:pt x="64094" y="307637"/>
                </a:lnTo>
                <a:lnTo>
                  <a:pt x="71375" y="307961"/>
                </a:lnTo>
                <a:lnTo>
                  <a:pt x="80039" y="306908"/>
                </a:lnTo>
                <a:lnTo>
                  <a:pt x="89625" y="304935"/>
                </a:lnTo>
                <a:lnTo>
                  <a:pt x="99825" y="302350"/>
                </a:lnTo>
                <a:lnTo>
                  <a:pt x="109166" y="300627"/>
                </a:lnTo>
                <a:lnTo>
                  <a:pt x="117933" y="299478"/>
                </a:lnTo>
                <a:lnTo>
                  <a:pt x="126317" y="298712"/>
                </a:lnTo>
                <a:lnTo>
                  <a:pt x="135718" y="296932"/>
                </a:lnTo>
                <a:lnTo>
                  <a:pt x="145793" y="294475"/>
                </a:lnTo>
                <a:lnTo>
                  <a:pt x="156321" y="291567"/>
                </a:lnTo>
                <a:lnTo>
                  <a:pt x="178179" y="284949"/>
                </a:lnTo>
                <a:lnTo>
                  <a:pt x="189341" y="281406"/>
                </a:lnTo>
                <a:lnTo>
                  <a:pt x="203133" y="275234"/>
                </a:lnTo>
                <a:lnTo>
                  <a:pt x="218678" y="267310"/>
                </a:lnTo>
                <a:lnTo>
                  <a:pt x="260734" y="244727"/>
                </a:lnTo>
                <a:lnTo>
                  <a:pt x="303107" y="217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7532513" y="1485900"/>
            <a:ext cx="45578" cy="524151"/>
          </a:xfrm>
          <a:custGeom>
            <a:avLst/>
            <a:gdLst/>
            <a:ahLst/>
            <a:cxnLst/>
            <a:rect l="0" t="0" r="0" b="0"/>
            <a:pathLst>
              <a:path w="45578" h="524151">
                <a:moveTo>
                  <a:pt x="45577" y="0"/>
                </a:moveTo>
                <a:lnTo>
                  <a:pt x="45577" y="51500"/>
                </a:lnTo>
                <a:lnTo>
                  <a:pt x="43037" y="68623"/>
                </a:lnTo>
                <a:lnTo>
                  <a:pt x="38803" y="91469"/>
                </a:lnTo>
                <a:lnTo>
                  <a:pt x="33441" y="118129"/>
                </a:lnTo>
                <a:lnTo>
                  <a:pt x="29866" y="139712"/>
                </a:lnTo>
                <a:lnTo>
                  <a:pt x="27482" y="157911"/>
                </a:lnTo>
                <a:lnTo>
                  <a:pt x="25894" y="173854"/>
                </a:lnTo>
                <a:lnTo>
                  <a:pt x="23565" y="188292"/>
                </a:lnTo>
                <a:lnTo>
                  <a:pt x="20742" y="201728"/>
                </a:lnTo>
                <a:lnTo>
                  <a:pt x="17590" y="214495"/>
                </a:lnTo>
                <a:lnTo>
                  <a:pt x="15489" y="226817"/>
                </a:lnTo>
                <a:lnTo>
                  <a:pt x="14088" y="238841"/>
                </a:lnTo>
                <a:lnTo>
                  <a:pt x="13154" y="250667"/>
                </a:lnTo>
                <a:lnTo>
                  <a:pt x="12531" y="266171"/>
                </a:lnTo>
                <a:lnTo>
                  <a:pt x="11840" y="303718"/>
                </a:lnTo>
                <a:lnTo>
                  <a:pt x="10386" y="324399"/>
                </a:lnTo>
                <a:lnTo>
                  <a:pt x="8146" y="345806"/>
                </a:lnTo>
                <a:lnTo>
                  <a:pt x="5382" y="367697"/>
                </a:lnTo>
                <a:lnTo>
                  <a:pt x="3540" y="384831"/>
                </a:lnTo>
                <a:lnTo>
                  <a:pt x="2313" y="398794"/>
                </a:lnTo>
                <a:lnTo>
                  <a:pt x="1494" y="410642"/>
                </a:lnTo>
                <a:lnTo>
                  <a:pt x="948" y="423621"/>
                </a:lnTo>
                <a:lnTo>
                  <a:pt x="180" y="463619"/>
                </a:lnTo>
                <a:lnTo>
                  <a:pt x="0" y="483759"/>
                </a:lnTo>
                <a:lnTo>
                  <a:pt x="1222" y="493956"/>
                </a:lnTo>
                <a:lnTo>
                  <a:pt x="3307" y="504564"/>
                </a:lnTo>
                <a:lnTo>
                  <a:pt x="5967" y="515446"/>
                </a:lnTo>
                <a:lnTo>
                  <a:pt x="7740" y="521430"/>
                </a:lnTo>
                <a:lnTo>
                  <a:pt x="8922" y="524150"/>
                </a:lnTo>
                <a:lnTo>
                  <a:pt x="11287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7406640" y="1646086"/>
            <a:ext cx="547929" cy="331102"/>
          </a:xfrm>
          <a:custGeom>
            <a:avLst/>
            <a:gdLst/>
            <a:ahLst/>
            <a:cxnLst/>
            <a:rect l="0" t="0" r="0" b="0"/>
            <a:pathLst>
              <a:path w="547929" h="331102">
                <a:moveTo>
                  <a:pt x="0" y="91274"/>
                </a:moveTo>
                <a:lnTo>
                  <a:pt x="6068" y="79138"/>
                </a:lnTo>
                <a:lnTo>
                  <a:pt x="10395" y="75563"/>
                </a:lnTo>
                <a:lnTo>
                  <a:pt x="15820" y="73180"/>
                </a:lnTo>
                <a:lnTo>
                  <a:pt x="28620" y="69262"/>
                </a:lnTo>
                <a:lnTo>
                  <a:pt x="83229" y="46716"/>
                </a:lnTo>
                <a:lnTo>
                  <a:pt x="97397" y="42518"/>
                </a:lnTo>
                <a:lnTo>
                  <a:pt x="110651" y="39720"/>
                </a:lnTo>
                <a:lnTo>
                  <a:pt x="123297" y="37855"/>
                </a:lnTo>
                <a:lnTo>
                  <a:pt x="201773" y="23093"/>
                </a:lnTo>
                <a:lnTo>
                  <a:pt x="225956" y="19150"/>
                </a:lnTo>
                <a:lnTo>
                  <a:pt x="245887" y="16521"/>
                </a:lnTo>
                <a:lnTo>
                  <a:pt x="262984" y="14769"/>
                </a:lnTo>
                <a:lnTo>
                  <a:pt x="276922" y="12330"/>
                </a:lnTo>
                <a:lnTo>
                  <a:pt x="288755" y="9435"/>
                </a:lnTo>
                <a:lnTo>
                  <a:pt x="299183" y="6234"/>
                </a:lnTo>
                <a:lnTo>
                  <a:pt x="309945" y="4101"/>
                </a:lnTo>
                <a:lnTo>
                  <a:pt x="320930" y="2678"/>
                </a:lnTo>
                <a:lnTo>
                  <a:pt x="332063" y="1730"/>
                </a:lnTo>
                <a:lnTo>
                  <a:pt x="342025" y="1098"/>
                </a:lnTo>
                <a:lnTo>
                  <a:pt x="359867" y="395"/>
                </a:lnTo>
                <a:lnTo>
                  <a:pt x="378125" y="0"/>
                </a:lnTo>
                <a:lnTo>
                  <a:pt x="382893" y="1215"/>
                </a:lnTo>
                <a:lnTo>
                  <a:pt x="395672" y="7722"/>
                </a:lnTo>
                <a:lnTo>
                  <a:pt x="403608" y="9689"/>
                </a:lnTo>
                <a:lnTo>
                  <a:pt x="406231" y="11484"/>
                </a:lnTo>
                <a:lnTo>
                  <a:pt x="407981" y="13951"/>
                </a:lnTo>
                <a:lnTo>
                  <a:pt x="409148" y="16865"/>
                </a:lnTo>
                <a:lnTo>
                  <a:pt x="416856" y="27034"/>
                </a:lnTo>
                <a:lnTo>
                  <a:pt x="418874" y="30667"/>
                </a:lnTo>
                <a:lnTo>
                  <a:pt x="421116" y="38091"/>
                </a:lnTo>
                <a:lnTo>
                  <a:pt x="420444" y="41848"/>
                </a:lnTo>
                <a:lnTo>
                  <a:pt x="416311" y="49410"/>
                </a:lnTo>
                <a:lnTo>
                  <a:pt x="414700" y="54475"/>
                </a:lnTo>
                <a:lnTo>
                  <a:pt x="413626" y="60391"/>
                </a:lnTo>
                <a:lnTo>
                  <a:pt x="412911" y="66875"/>
                </a:lnTo>
                <a:lnTo>
                  <a:pt x="411164" y="73738"/>
                </a:lnTo>
                <a:lnTo>
                  <a:pt x="408729" y="80853"/>
                </a:lnTo>
                <a:lnTo>
                  <a:pt x="405836" y="88137"/>
                </a:lnTo>
                <a:lnTo>
                  <a:pt x="400097" y="100612"/>
                </a:lnTo>
                <a:lnTo>
                  <a:pt x="360151" y="182326"/>
                </a:lnTo>
                <a:lnTo>
                  <a:pt x="339355" y="224071"/>
                </a:lnTo>
                <a:lnTo>
                  <a:pt x="336726" y="231875"/>
                </a:lnTo>
                <a:lnTo>
                  <a:pt x="334975" y="239618"/>
                </a:lnTo>
                <a:lnTo>
                  <a:pt x="333806" y="247320"/>
                </a:lnTo>
                <a:lnTo>
                  <a:pt x="333027" y="253724"/>
                </a:lnTo>
                <a:lnTo>
                  <a:pt x="332507" y="259264"/>
                </a:lnTo>
                <a:lnTo>
                  <a:pt x="332162" y="264227"/>
                </a:lnTo>
                <a:lnTo>
                  <a:pt x="331931" y="270076"/>
                </a:lnTo>
                <a:lnTo>
                  <a:pt x="331606" y="289173"/>
                </a:lnTo>
                <a:lnTo>
                  <a:pt x="331530" y="299032"/>
                </a:lnTo>
                <a:lnTo>
                  <a:pt x="332780" y="303439"/>
                </a:lnTo>
                <a:lnTo>
                  <a:pt x="337556" y="311723"/>
                </a:lnTo>
                <a:lnTo>
                  <a:pt x="340525" y="319638"/>
                </a:lnTo>
                <a:lnTo>
                  <a:pt x="341316" y="323526"/>
                </a:lnTo>
                <a:lnTo>
                  <a:pt x="343114" y="326119"/>
                </a:lnTo>
                <a:lnTo>
                  <a:pt x="345582" y="327847"/>
                </a:lnTo>
                <a:lnTo>
                  <a:pt x="351712" y="329767"/>
                </a:lnTo>
                <a:lnTo>
                  <a:pt x="363573" y="330848"/>
                </a:lnTo>
                <a:lnTo>
                  <a:pt x="375794" y="331101"/>
                </a:lnTo>
                <a:lnTo>
                  <a:pt x="381340" y="329899"/>
                </a:lnTo>
                <a:lnTo>
                  <a:pt x="396481" y="322138"/>
                </a:lnTo>
                <a:lnTo>
                  <a:pt x="416490" y="311796"/>
                </a:lnTo>
                <a:lnTo>
                  <a:pt x="453548" y="293143"/>
                </a:lnTo>
                <a:lnTo>
                  <a:pt x="463655" y="286813"/>
                </a:lnTo>
                <a:lnTo>
                  <a:pt x="475473" y="278783"/>
                </a:lnTo>
                <a:lnTo>
                  <a:pt x="488432" y="269620"/>
                </a:lnTo>
                <a:lnTo>
                  <a:pt x="498341" y="262241"/>
                </a:lnTo>
                <a:lnTo>
                  <a:pt x="506217" y="256052"/>
                </a:lnTo>
                <a:lnTo>
                  <a:pt x="512738" y="250656"/>
                </a:lnTo>
                <a:lnTo>
                  <a:pt x="518355" y="244518"/>
                </a:lnTo>
                <a:lnTo>
                  <a:pt x="523370" y="237887"/>
                </a:lnTo>
                <a:lnTo>
                  <a:pt x="527983" y="230925"/>
                </a:lnTo>
                <a:lnTo>
                  <a:pt x="532328" y="225015"/>
                </a:lnTo>
                <a:lnTo>
                  <a:pt x="540543" y="215061"/>
                </a:lnTo>
                <a:lnTo>
                  <a:pt x="543242" y="209358"/>
                </a:lnTo>
                <a:lnTo>
                  <a:pt x="545042" y="203017"/>
                </a:lnTo>
                <a:lnTo>
                  <a:pt x="546241" y="196249"/>
                </a:lnTo>
                <a:lnTo>
                  <a:pt x="547041" y="189197"/>
                </a:lnTo>
                <a:lnTo>
                  <a:pt x="547573" y="181956"/>
                </a:lnTo>
                <a:lnTo>
                  <a:pt x="547928" y="174588"/>
                </a:lnTo>
                <a:lnTo>
                  <a:pt x="546896" y="168407"/>
                </a:lnTo>
                <a:lnTo>
                  <a:pt x="542360" y="158152"/>
                </a:lnTo>
                <a:lnTo>
                  <a:pt x="536113" y="149360"/>
                </a:lnTo>
                <a:lnTo>
                  <a:pt x="529102" y="139950"/>
                </a:lnTo>
                <a:lnTo>
                  <a:pt x="525454" y="133885"/>
                </a:lnTo>
                <a:lnTo>
                  <a:pt x="521752" y="127301"/>
                </a:lnTo>
                <a:lnTo>
                  <a:pt x="516745" y="121642"/>
                </a:lnTo>
                <a:lnTo>
                  <a:pt x="504408" y="111967"/>
                </a:lnTo>
                <a:lnTo>
                  <a:pt x="493845" y="103434"/>
                </a:lnTo>
                <a:lnTo>
                  <a:pt x="489250" y="99380"/>
                </a:lnTo>
                <a:lnTo>
                  <a:pt x="484916" y="96678"/>
                </a:lnTo>
                <a:lnTo>
                  <a:pt x="476714" y="93676"/>
                </a:lnTo>
                <a:lnTo>
                  <a:pt x="465450" y="85568"/>
                </a:lnTo>
                <a:lnTo>
                  <a:pt x="458889" y="79850"/>
                </a:lnTo>
                <a:lnTo>
                  <a:pt x="448214" y="70110"/>
                </a:lnTo>
                <a:lnTo>
                  <a:pt x="434339" y="569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8058150" y="1691639"/>
            <a:ext cx="434341" cy="311849"/>
          </a:xfrm>
          <a:custGeom>
            <a:avLst/>
            <a:gdLst/>
            <a:ahLst/>
            <a:cxnLst/>
            <a:rect l="0" t="0" r="0" b="0"/>
            <a:pathLst>
              <a:path w="434341" h="311849">
                <a:moveTo>
                  <a:pt x="0" y="0"/>
                </a:moveTo>
                <a:lnTo>
                  <a:pt x="35591" y="35592"/>
                </a:lnTo>
                <a:lnTo>
                  <a:pt x="40237" y="41508"/>
                </a:lnTo>
                <a:lnTo>
                  <a:pt x="44605" y="47992"/>
                </a:lnTo>
                <a:lnTo>
                  <a:pt x="48786" y="54855"/>
                </a:lnTo>
                <a:lnTo>
                  <a:pt x="52844" y="61970"/>
                </a:lnTo>
                <a:lnTo>
                  <a:pt x="60739" y="76649"/>
                </a:lnTo>
                <a:lnTo>
                  <a:pt x="72325" y="99193"/>
                </a:lnTo>
                <a:lnTo>
                  <a:pt x="74886" y="106769"/>
                </a:lnTo>
                <a:lnTo>
                  <a:pt x="76594" y="114360"/>
                </a:lnTo>
                <a:lnTo>
                  <a:pt x="77732" y="121960"/>
                </a:lnTo>
                <a:lnTo>
                  <a:pt x="79762" y="132107"/>
                </a:lnTo>
                <a:lnTo>
                  <a:pt x="85402" y="156928"/>
                </a:lnTo>
                <a:lnTo>
                  <a:pt x="92143" y="191666"/>
                </a:lnTo>
                <a:lnTo>
                  <a:pt x="95718" y="211597"/>
                </a:lnTo>
                <a:lnTo>
                  <a:pt x="98103" y="227425"/>
                </a:lnTo>
                <a:lnTo>
                  <a:pt x="99692" y="240517"/>
                </a:lnTo>
                <a:lnTo>
                  <a:pt x="100751" y="251785"/>
                </a:lnTo>
                <a:lnTo>
                  <a:pt x="101457" y="261837"/>
                </a:lnTo>
                <a:lnTo>
                  <a:pt x="101927" y="271078"/>
                </a:lnTo>
                <a:lnTo>
                  <a:pt x="102590" y="292833"/>
                </a:lnTo>
                <a:lnTo>
                  <a:pt x="102814" y="311562"/>
                </a:lnTo>
                <a:lnTo>
                  <a:pt x="102833" y="311848"/>
                </a:lnTo>
                <a:lnTo>
                  <a:pt x="102865" y="293546"/>
                </a:lnTo>
                <a:lnTo>
                  <a:pt x="104137" y="287138"/>
                </a:lnTo>
                <a:lnTo>
                  <a:pt x="106254" y="279055"/>
                </a:lnTo>
                <a:lnTo>
                  <a:pt x="108936" y="269857"/>
                </a:lnTo>
                <a:lnTo>
                  <a:pt x="110724" y="261185"/>
                </a:lnTo>
                <a:lnTo>
                  <a:pt x="111916" y="252863"/>
                </a:lnTo>
                <a:lnTo>
                  <a:pt x="112710" y="244776"/>
                </a:lnTo>
                <a:lnTo>
                  <a:pt x="114510" y="236844"/>
                </a:lnTo>
                <a:lnTo>
                  <a:pt x="116980" y="229016"/>
                </a:lnTo>
                <a:lnTo>
                  <a:pt x="119897" y="221257"/>
                </a:lnTo>
                <a:lnTo>
                  <a:pt x="121841" y="214815"/>
                </a:lnTo>
                <a:lnTo>
                  <a:pt x="123137" y="209250"/>
                </a:lnTo>
                <a:lnTo>
                  <a:pt x="124000" y="204270"/>
                </a:lnTo>
                <a:lnTo>
                  <a:pt x="127117" y="195870"/>
                </a:lnTo>
                <a:lnTo>
                  <a:pt x="131735" y="185191"/>
                </a:lnTo>
                <a:lnTo>
                  <a:pt x="137352" y="172990"/>
                </a:lnTo>
                <a:lnTo>
                  <a:pt x="143638" y="163587"/>
                </a:lnTo>
                <a:lnTo>
                  <a:pt x="150369" y="156048"/>
                </a:lnTo>
                <a:lnTo>
                  <a:pt x="157395" y="149752"/>
                </a:lnTo>
                <a:lnTo>
                  <a:pt x="163350" y="143015"/>
                </a:lnTo>
                <a:lnTo>
                  <a:pt x="168590" y="135984"/>
                </a:lnTo>
                <a:lnTo>
                  <a:pt x="173353" y="128756"/>
                </a:lnTo>
                <a:lnTo>
                  <a:pt x="179069" y="122667"/>
                </a:lnTo>
                <a:lnTo>
                  <a:pt x="185418" y="117338"/>
                </a:lnTo>
                <a:lnTo>
                  <a:pt x="192192" y="112516"/>
                </a:lnTo>
                <a:lnTo>
                  <a:pt x="199248" y="106761"/>
                </a:lnTo>
                <a:lnTo>
                  <a:pt x="206492" y="100384"/>
                </a:lnTo>
                <a:lnTo>
                  <a:pt x="213861" y="93593"/>
                </a:lnTo>
                <a:lnTo>
                  <a:pt x="222584" y="87795"/>
                </a:lnTo>
                <a:lnTo>
                  <a:pt x="232209" y="82660"/>
                </a:lnTo>
                <a:lnTo>
                  <a:pt x="242436" y="77967"/>
                </a:lnTo>
                <a:lnTo>
                  <a:pt x="253064" y="74838"/>
                </a:lnTo>
                <a:lnTo>
                  <a:pt x="263959" y="72752"/>
                </a:lnTo>
                <a:lnTo>
                  <a:pt x="275032" y="71362"/>
                </a:lnTo>
                <a:lnTo>
                  <a:pt x="286225" y="70435"/>
                </a:lnTo>
                <a:lnTo>
                  <a:pt x="297496" y="69817"/>
                </a:lnTo>
                <a:lnTo>
                  <a:pt x="308821" y="69405"/>
                </a:lnTo>
                <a:lnTo>
                  <a:pt x="322720" y="67860"/>
                </a:lnTo>
                <a:lnTo>
                  <a:pt x="338337" y="65560"/>
                </a:lnTo>
                <a:lnTo>
                  <a:pt x="355097" y="62757"/>
                </a:lnTo>
                <a:lnTo>
                  <a:pt x="367542" y="59618"/>
                </a:lnTo>
                <a:lnTo>
                  <a:pt x="377107" y="56256"/>
                </a:lnTo>
                <a:lnTo>
                  <a:pt x="384755" y="52744"/>
                </a:lnTo>
                <a:lnTo>
                  <a:pt x="396639" y="48842"/>
                </a:lnTo>
                <a:lnTo>
                  <a:pt x="406154" y="47108"/>
                </a:lnTo>
                <a:lnTo>
                  <a:pt x="418651" y="46132"/>
                </a:lnTo>
                <a:lnTo>
                  <a:pt x="434340" y="457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2937510" y="2731769"/>
            <a:ext cx="2674620" cy="2880361"/>
          </a:xfrm>
          <a:custGeom>
            <a:avLst/>
            <a:gdLst/>
            <a:ahLst/>
            <a:cxnLst/>
            <a:rect l="0" t="0" r="0" b="0"/>
            <a:pathLst>
              <a:path w="2674620" h="2880361">
                <a:moveTo>
                  <a:pt x="0" y="2880360"/>
                </a:moveTo>
                <a:lnTo>
                  <a:pt x="9125" y="2863380"/>
                </a:lnTo>
                <a:lnTo>
                  <a:pt x="26868" y="2842532"/>
                </a:lnTo>
                <a:lnTo>
                  <a:pt x="57659" y="2817949"/>
                </a:lnTo>
                <a:lnTo>
                  <a:pt x="141220" y="2721977"/>
                </a:lnTo>
                <a:lnTo>
                  <a:pt x="201199" y="2637118"/>
                </a:lnTo>
                <a:lnTo>
                  <a:pt x="276017" y="2556298"/>
                </a:lnTo>
                <a:lnTo>
                  <a:pt x="372851" y="2436068"/>
                </a:lnTo>
                <a:lnTo>
                  <a:pt x="441385" y="2367243"/>
                </a:lnTo>
                <a:lnTo>
                  <a:pt x="504357" y="2300518"/>
                </a:lnTo>
                <a:lnTo>
                  <a:pt x="563741" y="2225814"/>
                </a:lnTo>
                <a:lnTo>
                  <a:pt x="651382" y="2115264"/>
                </a:lnTo>
                <a:lnTo>
                  <a:pt x="716263" y="2038680"/>
                </a:lnTo>
                <a:lnTo>
                  <a:pt x="801505" y="1943198"/>
                </a:lnTo>
                <a:lnTo>
                  <a:pt x="1277318" y="1391665"/>
                </a:lnTo>
                <a:lnTo>
                  <a:pt x="1361488" y="1295625"/>
                </a:lnTo>
                <a:lnTo>
                  <a:pt x="1426470" y="1228370"/>
                </a:lnTo>
                <a:lnTo>
                  <a:pt x="1501311" y="1143318"/>
                </a:lnTo>
                <a:lnTo>
                  <a:pt x="1613189" y="1025167"/>
                </a:lnTo>
                <a:lnTo>
                  <a:pt x="1690216" y="938231"/>
                </a:lnTo>
                <a:lnTo>
                  <a:pt x="1759657" y="854998"/>
                </a:lnTo>
                <a:lnTo>
                  <a:pt x="1816273" y="793596"/>
                </a:lnTo>
                <a:lnTo>
                  <a:pt x="1955175" y="651014"/>
                </a:lnTo>
                <a:lnTo>
                  <a:pt x="2060327" y="539131"/>
                </a:lnTo>
                <a:lnTo>
                  <a:pt x="2311266" y="294676"/>
                </a:lnTo>
                <a:lnTo>
                  <a:pt x="2387960" y="228800"/>
                </a:lnTo>
                <a:lnTo>
                  <a:pt x="2518898" y="109859"/>
                </a:lnTo>
                <a:lnTo>
                  <a:pt x="2596597" y="49795"/>
                </a:lnTo>
                <a:lnTo>
                  <a:pt x="26746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5486912" y="2811779"/>
            <a:ext cx="90929" cy="2526031"/>
          </a:xfrm>
          <a:custGeom>
            <a:avLst/>
            <a:gdLst/>
            <a:ahLst/>
            <a:cxnLst/>
            <a:rect l="0" t="0" r="0" b="0"/>
            <a:pathLst>
              <a:path w="90929" h="2526031">
                <a:moveTo>
                  <a:pt x="79497" y="0"/>
                </a:moveTo>
                <a:lnTo>
                  <a:pt x="73430" y="12136"/>
                </a:lnTo>
                <a:lnTo>
                  <a:pt x="70372" y="22061"/>
                </a:lnTo>
                <a:lnTo>
                  <a:pt x="67064" y="35027"/>
                </a:lnTo>
                <a:lnTo>
                  <a:pt x="63589" y="50022"/>
                </a:lnTo>
                <a:lnTo>
                  <a:pt x="60002" y="63828"/>
                </a:lnTo>
                <a:lnTo>
                  <a:pt x="56340" y="76842"/>
                </a:lnTo>
                <a:lnTo>
                  <a:pt x="52630" y="89328"/>
                </a:lnTo>
                <a:lnTo>
                  <a:pt x="50155" y="100192"/>
                </a:lnTo>
                <a:lnTo>
                  <a:pt x="45404" y="130158"/>
                </a:lnTo>
                <a:lnTo>
                  <a:pt x="42798" y="142652"/>
                </a:lnTo>
                <a:lnTo>
                  <a:pt x="39791" y="156062"/>
                </a:lnTo>
                <a:lnTo>
                  <a:pt x="37787" y="167541"/>
                </a:lnTo>
                <a:lnTo>
                  <a:pt x="28238" y="242683"/>
                </a:lnTo>
                <a:lnTo>
                  <a:pt x="26275" y="259579"/>
                </a:lnTo>
                <a:lnTo>
                  <a:pt x="23511" y="296764"/>
                </a:lnTo>
                <a:lnTo>
                  <a:pt x="21180" y="373344"/>
                </a:lnTo>
                <a:lnTo>
                  <a:pt x="14523" y="447171"/>
                </a:lnTo>
                <a:lnTo>
                  <a:pt x="5325" y="589700"/>
                </a:lnTo>
                <a:lnTo>
                  <a:pt x="2082" y="728179"/>
                </a:lnTo>
                <a:lnTo>
                  <a:pt x="0" y="987259"/>
                </a:lnTo>
                <a:lnTo>
                  <a:pt x="2369" y="1054413"/>
                </a:lnTo>
                <a:lnTo>
                  <a:pt x="19215" y="1373246"/>
                </a:lnTo>
                <a:lnTo>
                  <a:pt x="21529" y="1404448"/>
                </a:lnTo>
                <a:lnTo>
                  <a:pt x="24342" y="1430329"/>
                </a:lnTo>
                <a:lnTo>
                  <a:pt x="27487" y="1452663"/>
                </a:lnTo>
                <a:lnTo>
                  <a:pt x="29584" y="1480252"/>
                </a:lnTo>
                <a:lnTo>
                  <a:pt x="31914" y="1544773"/>
                </a:lnTo>
                <a:lnTo>
                  <a:pt x="33225" y="1622160"/>
                </a:lnTo>
                <a:lnTo>
                  <a:pt x="36919" y="1698860"/>
                </a:lnTo>
                <a:lnTo>
                  <a:pt x="41524" y="1782479"/>
                </a:lnTo>
                <a:lnTo>
                  <a:pt x="54039" y="2078431"/>
                </a:lnTo>
                <a:lnTo>
                  <a:pt x="54905" y="2117141"/>
                </a:lnTo>
                <a:lnTo>
                  <a:pt x="58022" y="2169617"/>
                </a:lnTo>
                <a:lnTo>
                  <a:pt x="76168" y="2406564"/>
                </a:lnTo>
                <a:lnTo>
                  <a:pt x="78840" y="2464379"/>
                </a:lnTo>
                <a:lnTo>
                  <a:pt x="79205" y="2478733"/>
                </a:lnTo>
                <a:lnTo>
                  <a:pt x="80572" y="2485609"/>
                </a:lnTo>
                <a:lnTo>
                  <a:pt x="82755" y="2492733"/>
                </a:lnTo>
                <a:lnTo>
                  <a:pt x="85479" y="2500022"/>
                </a:lnTo>
                <a:lnTo>
                  <a:pt x="87295" y="2506151"/>
                </a:lnTo>
                <a:lnTo>
                  <a:pt x="88506" y="2511508"/>
                </a:lnTo>
                <a:lnTo>
                  <a:pt x="90928" y="2526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2868930" y="5326379"/>
            <a:ext cx="2674621" cy="331472"/>
          </a:xfrm>
          <a:custGeom>
            <a:avLst/>
            <a:gdLst/>
            <a:ahLst/>
            <a:cxnLst/>
            <a:rect l="0" t="0" r="0" b="0"/>
            <a:pathLst>
              <a:path w="2674621" h="331472">
                <a:moveTo>
                  <a:pt x="0" y="331471"/>
                </a:moveTo>
                <a:lnTo>
                  <a:pt x="27375" y="323616"/>
                </a:lnTo>
                <a:lnTo>
                  <a:pt x="100861" y="314112"/>
                </a:lnTo>
                <a:lnTo>
                  <a:pt x="179039" y="310240"/>
                </a:lnTo>
                <a:lnTo>
                  <a:pt x="256652" y="308753"/>
                </a:lnTo>
                <a:lnTo>
                  <a:pt x="324269" y="298782"/>
                </a:lnTo>
                <a:lnTo>
                  <a:pt x="392230" y="294957"/>
                </a:lnTo>
                <a:lnTo>
                  <a:pt x="520641" y="281564"/>
                </a:lnTo>
                <a:lnTo>
                  <a:pt x="594530" y="275196"/>
                </a:lnTo>
                <a:lnTo>
                  <a:pt x="659180" y="265831"/>
                </a:lnTo>
                <a:lnTo>
                  <a:pt x="707969" y="255013"/>
                </a:lnTo>
                <a:lnTo>
                  <a:pt x="765182" y="245034"/>
                </a:lnTo>
                <a:lnTo>
                  <a:pt x="823965" y="237632"/>
                </a:lnTo>
                <a:lnTo>
                  <a:pt x="870396" y="228805"/>
                </a:lnTo>
                <a:lnTo>
                  <a:pt x="1005219" y="204955"/>
                </a:lnTo>
                <a:lnTo>
                  <a:pt x="1075837" y="193538"/>
                </a:lnTo>
                <a:lnTo>
                  <a:pt x="1164964" y="183716"/>
                </a:lnTo>
                <a:lnTo>
                  <a:pt x="1209197" y="174379"/>
                </a:lnTo>
                <a:lnTo>
                  <a:pt x="1238884" y="167249"/>
                </a:lnTo>
                <a:lnTo>
                  <a:pt x="1279172" y="159846"/>
                </a:lnTo>
                <a:lnTo>
                  <a:pt x="1330521" y="152323"/>
                </a:lnTo>
                <a:lnTo>
                  <a:pt x="1443530" y="138407"/>
                </a:lnTo>
                <a:lnTo>
                  <a:pt x="1610647" y="115093"/>
                </a:lnTo>
                <a:lnTo>
                  <a:pt x="1672153" y="108303"/>
                </a:lnTo>
                <a:lnTo>
                  <a:pt x="1746402" y="104480"/>
                </a:lnTo>
                <a:lnTo>
                  <a:pt x="1825475" y="94036"/>
                </a:lnTo>
                <a:lnTo>
                  <a:pt x="1901222" y="83927"/>
                </a:lnTo>
                <a:lnTo>
                  <a:pt x="1956092" y="79901"/>
                </a:lnTo>
                <a:lnTo>
                  <a:pt x="2074796" y="72499"/>
                </a:lnTo>
                <a:lnTo>
                  <a:pt x="2136251" y="70322"/>
                </a:lnTo>
                <a:lnTo>
                  <a:pt x="2236615" y="59763"/>
                </a:lnTo>
                <a:lnTo>
                  <a:pt x="2298461" y="57924"/>
                </a:lnTo>
                <a:lnTo>
                  <a:pt x="2459030" y="57155"/>
                </a:lnTo>
                <a:lnTo>
                  <a:pt x="2513447" y="47310"/>
                </a:lnTo>
                <a:lnTo>
                  <a:pt x="2541795" y="44764"/>
                </a:lnTo>
                <a:lnTo>
                  <a:pt x="2570055" y="35377"/>
                </a:lnTo>
                <a:lnTo>
                  <a:pt x="2576500" y="34773"/>
                </a:lnTo>
                <a:lnTo>
                  <a:pt x="2608343" y="24492"/>
                </a:lnTo>
                <a:lnTo>
                  <a:pt x="2620834" y="23344"/>
                </a:lnTo>
                <a:lnTo>
                  <a:pt x="2623522" y="21913"/>
                </a:lnTo>
                <a:lnTo>
                  <a:pt x="2625315" y="19689"/>
                </a:lnTo>
                <a:lnTo>
                  <a:pt x="2626510" y="16936"/>
                </a:lnTo>
                <a:lnTo>
                  <a:pt x="2629846" y="15101"/>
                </a:lnTo>
                <a:lnTo>
                  <a:pt x="2640327" y="13062"/>
                </a:lnTo>
                <a:lnTo>
                  <a:pt x="2644138" y="11248"/>
                </a:lnTo>
                <a:lnTo>
                  <a:pt x="2646679" y="8769"/>
                </a:lnTo>
                <a:lnTo>
                  <a:pt x="2648372" y="5846"/>
                </a:lnTo>
                <a:lnTo>
                  <a:pt x="2650771" y="3897"/>
                </a:lnTo>
                <a:lnTo>
                  <a:pt x="2653641" y="2598"/>
                </a:lnTo>
                <a:lnTo>
                  <a:pt x="2660216" y="1155"/>
                </a:lnTo>
                <a:lnTo>
                  <a:pt x="26746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4091940" y="4240196"/>
            <a:ext cx="1451611" cy="1086184"/>
          </a:xfrm>
          <a:custGeom>
            <a:avLst/>
            <a:gdLst/>
            <a:ahLst/>
            <a:cxnLst/>
            <a:rect l="0" t="0" r="0" b="0"/>
            <a:pathLst>
              <a:path w="1451611" h="1086184">
                <a:moveTo>
                  <a:pt x="1451610" y="1086183"/>
                </a:moveTo>
                <a:lnTo>
                  <a:pt x="1439474" y="1086183"/>
                </a:lnTo>
                <a:lnTo>
                  <a:pt x="1423356" y="1079410"/>
                </a:lnTo>
                <a:lnTo>
                  <a:pt x="1413723" y="1074048"/>
                </a:lnTo>
                <a:lnTo>
                  <a:pt x="1386088" y="1051156"/>
                </a:lnTo>
                <a:lnTo>
                  <a:pt x="1351369" y="1021086"/>
                </a:lnTo>
                <a:lnTo>
                  <a:pt x="1310538" y="990788"/>
                </a:lnTo>
                <a:lnTo>
                  <a:pt x="1232575" y="933035"/>
                </a:lnTo>
                <a:lnTo>
                  <a:pt x="1205256" y="911694"/>
                </a:lnTo>
                <a:lnTo>
                  <a:pt x="1151196" y="867663"/>
                </a:lnTo>
                <a:lnTo>
                  <a:pt x="1120524" y="843983"/>
                </a:lnTo>
                <a:lnTo>
                  <a:pt x="1052577" y="793965"/>
                </a:lnTo>
                <a:lnTo>
                  <a:pt x="976658" y="742102"/>
                </a:lnTo>
                <a:lnTo>
                  <a:pt x="936856" y="715826"/>
                </a:lnTo>
                <a:lnTo>
                  <a:pt x="897620" y="688148"/>
                </a:lnTo>
                <a:lnTo>
                  <a:pt x="659094" y="510381"/>
                </a:lnTo>
                <a:lnTo>
                  <a:pt x="580797" y="449695"/>
                </a:lnTo>
                <a:lnTo>
                  <a:pt x="542138" y="418018"/>
                </a:lnTo>
                <a:lnTo>
                  <a:pt x="465317" y="352341"/>
                </a:lnTo>
                <a:lnTo>
                  <a:pt x="428321" y="322635"/>
                </a:lnTo>
                <a:lnTo>
                  <a:pt x="392227" y="295211"/>
                </a:lnTo>
                <a:lnTo>
                  <a:pt x="229310" y="175525"/>
                </a:lnTo>
                <a:lnTo>
                  <a:pt x="176845" y="138733"/>
                </a:lnTo>
                <a:lnTo>
                  <a:pt x="131514" y="108834"/>
                </a:lnTo>
                <a:lnTo>
                  <a:pt x="92741" y="82846"/>
                </a:lnTo>
                <a:lnTo>
                  <a:pt x="62808" y="58596"/>
                </a:lnTo>
                <a:lnTo>
                  <a:pt x="40191" y="35118"/>
                </a:lnTo>
                <a:lnTo>
                  <a:pt x="22942" y="15793"/>
                </a:lnTo>
                <a:lnTo>
                  <a:pt x="7362" y="3644"/>
                </a:lnTo>
                <a:lnTo>
                  <a:pt x="4908" y="0"/>
                </a:lnTo>
                <a:lnTo>
                  <a:pt x="0" y="3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5189690" y="4972050"/>
            <a:ext cx="319570" cy="422910"/>
          </a:xfrm>
          <a:custGeom>
            <a:avLst/>
            <a:gdLst/>
            <a:ahLst/>
            <a:cxnLst/>
            <a:rect l="0" t="0" r="0" b="0"/>
            <a:pathLst>
              <a:path w="319570" h="422910">
                <a:moveTo>
                  <a:pt x="10960" y="422909"/>
                </a:moveTo>
                <a:lnTo>
                  <a:pt x="4892" y="404706"/>
                </a:lnTo>
                <a:lnTo>
                  <a:pt x="1913" y="392383"/>
                </a:lnTo>
                <a:lnTo>
                  <a:pt x="589" y="381402"/>
                </a:lnTo>
                <a:lnTo>
                  <a:pt x="236" y="374918"/>
                </a:lnTo>
                <a:lnTo>
                  <a:pt x="0" y="368055"/>
                </a:lnTo>
                <a:lnTo>
                  <a:pt x="1114" y="357130"/>
                </a:lnTo>
                <a:lnTo>
                  <a:pt x="3125" y="343496"/>
                </a:lnTo>
                <a:lnTo>
                  <a:pt x="5737" y="328058"/>
                </a:lnTo>
                <a:lnTo>
                  <a:pt x="8748" y="315225"/>
                </a:lnTo>
                <a:lnTo>
                  <a:pt x="12025" y="304130"/>
                </a:lnTo>
                <a:lnTo>
                  <a:pt x="15480" y="294193"/>
                </a:lnTo>
                <a:lnTo>
                  <a:pt x="17783" y="286298"/>
                </a:lnTo>
                <a:lnTo>
                  <a:pt x="20342" y="274140"/>
                </a:lnTo>
                <a:lnTo>
                  <a:pt x="24866" y="261117"/>
                </a:lnTo>
                <a:lnTo>
                  <a:pt x="27851" y="254087"/>
                </a:lnTo>
                <a:lnTo>
                  <a:pt x="34553" y="239504"/>
                </a:lnTo>
                <a:lnTo>
                  <a:pt x="38119" y="232059"/>
                </a:lnTo>
                <a:lnTo>
                  <a:pt x="42080" y="220400"/>
                </a:lnTo>
                <a:lnTo>
                  <a:pt x="43137" y="215513"/>
                </a:lnTo>
                <a:lnTo>
                  <a:pt x="47651" y="204635"/>
                </a:lnTo>
                <a:lnTo>
                  <a:pt x="54470" y="189763"/>
                </a:lnTo>
                <a:lnTo>
                  <a:pt x="62827" y="172229"/>
                </a:lnTo>
                <a:lnTo>
                  <a:pt x="70938" y="157999"/>
                </a:lnTo>
                <a:lnTo>
                  <a:pt x="78885" y="145972"/>
                </a:lnTo>
                <a:lnTo>
                  <a:pt x="86723" y="135415"/>
                </a:lnTo>
                <a:lnTo>
                  <a:pt x="93219" y="127106"/>
                </a:lnTo>
                <a:lnTo>
                  <a:pt x="98819" y="120297"/>
                </a:lnTo>
                <a:lnTo>
                  <a:pt x="103823" y="114488"/>
                </a:lnTo>
                <a:lnTo>
                  <a:pt x="110968" y="106805"/>
                </a:lnTo>
                <a:lnTo>
                  <a:pt x="148543" y="68298"/>
                </a:lnTo>
                <a:lnTo>
                  <a:pt x="154751" y="63312"/>
                </a:lnTo>
                <a:lnTo>
                  <a:pt x="161431" y="58718"/>
                </a:lnTo>
                <a:lnTo>
                  <a:pt x="168424" y="54385"/>
                </a:lnTo>
                <a:lnTo>
                  <a:pt x="174356" y="50226"/>
                </a:lnTo>
                <a:lnTo>
                  <a:pt x="184333" y="42219"/>
                </a:lnTo>
                <a:lnTo>
                  <a:pt x="193001" y="34427"/>
                </a:lnTo>
                <a:lnTo>
                  <a:pt x="197090" y="30571"/>
                </a:lnTo>
                <a:lnTo>
                  <a:pt x="201087" y="28001"/>
                </a:lnTo>
                <a:lnTo>
                  <a:pt x="208914" y="25144"/>
                </a:lnTo>
                <a:lnTo>
                  <a:pt x="216626" y="20489"/>
                </a:lnTo>
                <a:lnTo>
                  <a:pt x="220460" y="17469"/>
                </a:lnTo>
                <a:lnTo>
                  <a:pt x="225556" y="15456"/>
                </a:lnTo>
                <a:lnTo>
                  <a:pt x="231494" y="14113"/>
                </a:lnTo>
                <a:lnTo>
                  <a:pt x="237993" y="13219"/>
                </a:lnTo>
                <a:lnTo>
                  <a:pt x="243595" y="11352"/>
                </a:lnTo>
                <a:lnTo>
                  <a:pt x="253206" y="5892"/>
                </a:lnTo>
                <a:lnTo>
                  <a:pt x="258817" y="5198"/>
                </a:lnTo>
                <a:lnTo>
                  <a:pt x="265098" y="6005"/>
                </a:lnTo>
                <a:lnTo>
                  <a:pt x="271825" y="7813"/>
                </a:lnTo>
                <a:lnTo>
                  <a:pt x="277580" y="9019"/>
                </a:lnTo>
                <a:lnTo>
                  <a:pt x="287360" y="10358"/>
                </a:lnTo>
                <a:lnTo>
                  <a:pt x="295941" y="10953"/>
                </a:lnTo>
                <a:lnTo>
                  <a:pt x="300007" y="11112"/>
                </a:lnTo>
                <a:lnTo>
                  <a:pt x="303988" y="9948"/>
                </a:lnTo>
                <a:lnTo>
                  <a:pt x="307912" y="7902"/>
                </a:lnTo>
                <a:lnTo>
                  <a:pt x="3195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5063490" y="5234958"/>
            <a:ext cx="205740" cy="11412"/>
          </a:xfrm>
          <a:custGeom>
            <a:avLst/>
            <a:gdLst/>
            <a:ahLst/>
            <a:cxnLst/>
            <a:rect l="0" t="0" r="0" b="0"/>
            <a:pathLst>
              <a:path w="205740" h="11412">
                <a:moveTo>
                  <a:pt x="0" y="11411"/>
                </a:moveTo>
                <a:lnTo>
                  <a:pt x="18203" y="11411"/>
                </a:lnTo>
                <a:lnTo>
                  <a:pt x="24835" y="10142"/>
                </a:lnTo>
                <a:lnTo>
                  <a:pt x="30526" y="8025"/>
                </a:lnTo>
                <a:lnTo>
                  <a:pt x="35591" y="5344"/>
                </a:lnTo>
                <a:lnTo>
                  <a:pt x="40237" y="3556"/>
                </a:lnTo>
                <a:lnTo>
                  <a:pt x="44605" y="2365"/>
                </a:lnTo>
                <a:lnTo>
                  <a:pt x="48786" y="1570"/>
                </a:lnTo>
                <a:lnTo>
                  <a:pt x="55384" y="1041"/>
                </a:lnTo>
                <a:lnTo>
                  <a:pt x="63592" y="688"/>
                </a:lnTo>
                <a:lnTo>
                  <a:pt x="92007" y="121"/>
                </a:lnTo>
                <a:lnTo>
                  <a:pt x="171540" y="0"/>
                </a:lnTo>
                <a:lnTo>
                  <a:pt x="205739" y="114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5292090" y="4983479"/>
            <a:ext cx="102870" cy="160022"/>
          </a:xfrm>
          <a:custGeom>
            <a:avLst/>
            <a:gdLst/>
            <a:ahLst/>
            <a:cxnLst/>
            <a:rect l="0" t="0" r="0" b="0"/>
            <a:pathLst>
              <a:path w="102870" h="160022">
                <a:moveTo>
                  <a:pt x="0" y="0"/>
                </a:moveTo>
                <a:lnTo>
                  <a:pt x="12135" y="12136"/>
                </a:lnTo>
                <a:lnTo>
                  <a:pt x="16980" y="18251"/>
                </a:lnTo>
                <a:lnTo>
                  <a:pt x="21480" y="24868"/>
                </a:lnTo>
                <a:lnTo>
                  <a:pt x="25750" y="31818"/>
                </a:lnTo>
                <a:lnTo>
                  <a:pt x="29866" y="37723"/>
                </a:lnTo>
                <a:lnTo>
                  <a:pt x="33881" y="42928"/>
                </a:lnTo>
                <a:lnTo>
                  <a:pt x="37827" y="47669"/>
                </a:lnTo>
                <a:lnTo>
                  <a:pt x="40458" y="52100"/>
                </a:lnTo>
                <a:lnTo>
                  <a:pt x="42212" y="56323"/>
                </a:lnTo>
                <a:lnTo>
                  <a:pt x="43381" y="60409"/>
                </a:lnTo>
                <a:lnTo>
                  <a:pt x="46700" y="66943"/>
                </a:lnTo>
                <a:lnTo>
                  <a:pt x="51453" y="75109"/>
                </a:lnTo>
                <a:lnTo>
                  <a:pt x="63508" y="94342"/>
                </a:lnTo>
                <a:lnTo>
                  <a:pt x="77332" y="115590"/>
                </a:lnTo>
                <a:lnTo>
                  <a:pt x="83305" y="125320"/>
                </a:lnTo>
                <a:lnTo>
                  <a:pt x="88556" y="134347"/>
                </a:lnTo>
                <a:lnTo>
                  <a:pt x="102869" y="1600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2948939" y="4194809"/>
            <a:ext cx="2571752" cy="1463042"/>
          </a:xfrm>
          <a:custGeom>
            <a:avLst/>
            <a:gdLst/>
            <a:ahLst/>
            <a:cxnLst/>
            <a:rect l="0" t="0" r="0" b="0"/>
            <a:pathLst>
              <a:path w="2571752" h="1463042">
                <a:moveTo>
                  <a:pt x="0" y="1463041"/>
                </a:moveTo>
                <a:lnTo>
                  <a:pt x="6069" y="1456973"/>
                </a:lnTo>
                <a:lnTo>
                  <a:pt x="9126" y="1455186"/>
                </a:lnTo>
                <a:lnTo>
                  <a:pt x="15910" y="1453199"/>
                </a:lnTo>
                <a:lnTo>
                  <a:pt x="26869" y="1452081"/>
                </a:lnTo>
                <a:lnTo>
                  <a:pt x="29343" y="1450654"/>
                </a:lnTo>
                <a:lnTo>
                  <a:pt x="30992" y="1448433"/>
                </a:lnTo>
                <a:lnTo>
                  <a:pt x="32092" y="1445682"/>
                </a:lnTo>
                <a:lnTo>
                  <a:pt x="40086" y="1439239"/>
                </a:lnTo>
                <a:lnTo>
                  <a:pt x="55481" y="1428472"/>
                </a:lnTo>
                <a:lnTo>
                  <a:pt x="59848" y="1424754"/>
                </a:lnTo>
                <a:lnTo>
                  <a:pt x="64029" y="1422276"/>
                </a:lnTo>
                <a:lnTo>
                  <a:pt x="75981" y="1417519"/>
                </a:lnTo>
                <a:lnTo>
                  <a:pt x="91397" y="1405177"/>
                </a:lnTo>
                <a:lnTo>
                  <a:pt x="100311" y="1397953"/>
                </a:lnTo>
                <a:lnTo>
                  <a:pt x="132290" y="1376653"/>
                </a:lnTo>
                <a:lnTo>
                  <a:pt x="155154" y="1365825"/>
                </a:lnTo>
                <a:lnTo>
                  <a:pt x="183471" y="1346048"/>
                </a:lnTo>
                <a:lnTo>
                  <a:pt x="201295" y="1331181"/>
                </a:lnTo>
                <a:lnTo>
                  <a:pt x="232590" y="1317221"/>
                </a:lnTo>
                <a:lnTo>
                  <a:pt x="308218" y="1261990"/>
                </a:lnTo>
                <a:lnTo>
                  <a:pt x="380929" y="1221535"/>
                </a:lnTo>
                <a:lnTo>
                  <a:pt x="456343" y="1178088"/>
                </a:lnTo>
                <a:lnTo>
                  <a:pt x="476420" y="1166097"/>
                </a:lnTo>
                <a:lnTo>
                  <a:pt x="493799" y="1154500"/>
                </a:lnTo>
                <a:lnTo>
                  <a:pt x="556744" y="1120142"/>
                </a:lnTo>
                <a:lnTo>
                  <a:pt x="570022" y="1111251"/>
                </a:lnTo>
                <a:lnTo>
                  <a:pt x="613166" y="1084847"/>
                </a:lnTo>
                <a:lnTo>
                  <a:pt x="640818" y="1066354"/>
                </a:lnTo>
                <a:lnTo>
                  <a:pt x="695442" y="1036969"/>
                </a:lnTo>
                <a:lnTo>
                  <a:pt x="751892" y="1009515"/>
                </a:lnTo>
                <a:lnTo>
                  <a:pt x="830230" y="972982"/>
                </a:lnTo>
                <a:lnTo>
                  <a:pt x="904900" y="933205"/>
                </a:lnTo>
                <a:lnTo>
                  <a:pt x="975629" y="896005"/>
                </a:lnTo>
                <a:lnTo>
                  <a:pt x="1047241" y="864896"/>
                </a:lnTo>
                <a:lnTo>
                  <a:pt x="1108045" y="831385"/>
                </a:lnTo>
                <a:lnTo>
                  <a:pt x="1173989" y="799210"/>
                </a:lnTo>
                <a:lnTo>
                  <a:pt x="1253605" y="754969"/>
                </a:lnTo>
                <a:lnTo>
                  <a:pt x="1315715" y="728096"/>
                </a:lnTo>
                <a:lnTo>
                  <a:pt x="1412631" y="670731"/>
                </a:lnTo>
                <a:lnTo>
                  <a:pt x="1526790" y="611986"/>
                </a:lnTo>
                <a:lnTo>
                  <a:pt x="1604696" y="572066"/>
                </a:lnTo>
                <a:lnTo>
                  <a:pt x="1652999" y="547622"/>
                </a:lnTo>
                <a:lnTo>
                  <a:pt x="1830378" y="445822"/>
                </a:lnTo>
                <a:lnTo>
                  <a:pt x="1907230" y="401280"/>
                </a:lnTo>
                <a:lnTo>
                  <a:pt x="1972485" y="359205"/>
                </a:lnTo>
                <a:lnTo>
                  <a:pt x="2049820" y="313805"/>
                </a:lnTo>
                <a:lnTo>
                  <a:pt x="2074628" y="298720"/>
                </a:lnTo>
                <a:lnTo>
                  <a:pt x="2135380" y="260909"/>
                </a:lnTo>
                <a:lnTo>
                  <a:pt x="2204179" y="219742"/>
                </a:lnTo>
                <a:lnTo>
                  <a:pt x="2233676" y="203821"/>
                </a:lnTo>
                <a:lnTo>
                  <a:pt x="2247082" y="191764"/>
                </a:lnTo>
                <a:lnTo>
                  <a:pt x="2252435" y="184993"/>
                </a:lnTo>
                <a:lnTo>
                  <a:pt x="2258543" y="180479"/>
                </a:lnTo>
                <a:lnTo>
                  <a:pt x="2323744" y="150499"/>
                </a:lnTo>
                <a:lnTo>
                  <a:pt x="2396295" y="106702"/>
                </a:lnTo>
                <a:lnTo>
                  <a:pt x="2415342" y="96527"/>
                </a:lnTo>
                <a:lnTo>
                  <a:pt x="2432133" y="90408"/>
                </a:lnTo>
                <a:lnTo>
                  <a:pt x="2463879" y="70258"/>
                </a:lnTo>
                <a:lnTo>
                  <a:pt x="2474278" y="62976"/>
                </a:lnTo>
                <a:lnTo>
                  <a:pt x="2512087" y="48445"/>
                </a:lnTo>
                <a:lnTo>
                  <a:pt x="2516735" y="47537"/>
                </a:lnTo>
                <a:lnTo>
                  <a:pt x="2519833" y="45661"/>
                </a:lnTo>
                <a:lnTo>
                  <a:pt x="2521899" y="43141"/>
                </a:lnTo>
                <a:lnTo>
                  <a:pt x="2525215" y="36039"/>
                </a:lnTo>
                <a:lnTo>
                  <a:pt x="2526757" y="35456"/>
                </a:lnTo>
                <a:lnTo>
                  <a:pt x="2531857" y="34808"/>
                </a:lnTo>
                <a:lnTo>
                  <a:pt x="2533725" y="33366"/>
                </a:lnTo>
                <a:lnTo>
                  <a:pt x="2534970" y="31134"/>
                </a:lnTo>
                <a:lnTo>
                  <a:pt x="2535800" y="28376"/>
                </a:lnTo>
                <a:lnTo>
                  <a:pt x="2540110" y="21925"/>
                </a:lnTo>
                <a:lnTo>
                  <a:pt x="2547156" y="13503"/>
                </a:lnTo>
                <a:lnTo>
                  <a:pt x="2549004" y="12812"/>
                </a:lnTo>
                <a:lnTo>
                  <a:pt x="2554444" y="12045"/>
                </a:lnTo>
                <a:lnTo>
                  <a:pt x="2556403" y="10570"/>
                </a:lnTo>
                <a:lnTo>
                  <a:pt x="2557709" y="8317"/>
                </a:lnTo>
                <a:lnTo>
                  <a:pt x="2558579" y="5545"/>
                </a:lnTo>
                <a:lnTo>
                  <a:pt x="2560430" y="3697"/>
                </a:lnTo>
                <a:lnTo>
                  <a:pt x="2562933" y="2465"/>
                </a:lnTo>
                <a:lnTo>
                  <a:pt x="25717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4411979" y="2846069"/>
            <a:ext cx="1120142" cy="2606041"/>
          </a:xfrm>
          <a:custGeom>
            <a:avLst/>
            <a:gdLst/>
            <a:ahLst/>
            <a:cxnLst/>
            <a:rect l="0" t="0" r="0" b="0"/>
            <a:pathLst>
              <a:path w="1120142" h="2606041">
                <a:moveTo>
                  <a:pt x="1120141" y="0"/>
                </a:moveTo>
                <a:lnTo>
                  <a:pt x="1120141" y="12136"/>
                </a:lnTo>
                <a:lnTo>
                  <a:pt x="1118871" y="16981"/>
                </a:lnTo>
                <a:lnTo>
                  <a:pt x="1112286" y="31137"/>
                </a:lnTo>
                <a:lnTo>
                  <a:pt x="1108500" y="49584"/>
                </a:lnTo>
                <a:lnTo>
                  <a:pt x="1079396" y="109544"/>
                </a:lnTo>
                <a:lnTo>
                  <a:pt x="1076632" y="123193"/>
                </a:lnTo>
                <a:lnTo>
                  <a:pt x="1068630" y="137726"/>
                </a:lnTo>
                <a:lnTo>
                  <a:pt x="1049844" y="166962"/>
                </a:lnTo>
                <a:lnTo>
                  <a:pt x="1020742" y="228419"/>
                </a:lnTo>
                <a:lnTo>
                  <a:pt x="992053" y="295151"/>
                </a:lnTo>
                <a:lnTo>
                  <a:pt x="965490" y="346956"/>
                </a:lnTo>
                <a:lnTo>
                  <a:pt x="935465" y="404639"/>
                </a:lnTo>
                <a:lnTo>
                  <a:pt x="836465" y="601650"/>
                </a:lnTo>
                <a:lnTo>
                  <a:pt x="828963" y="623423"/>
                </a:lnTo>
                <a:lnTo>
                  <a:pt x="826962" y="632786"/>
                </a:lnTo>
                <a:lnTo>
                  <a:pt x="817966" y="649962"/>
                </a:lnTo>
                <a:lnTo>
                  <a:pt x="789236" y="697094"/>
                </a:lnTo>
                <a:lnTo>
                  <a:pt x="760570" y="758878"/>
                </a:lnTo>
                <a:lnTo>
                  <a:pt x="729780" y="806306"/>
                </a:lnTo>
                <a:lnTo>
                  <a:pt x="708933" y="849021"/>
                </a:lnTo>
                <a:lnTo>
                  <a:pt x="675939" y="928312"/>
                </a:lnTo>
                <a:lnTo>
                  <a:pt x="648172" y="989146"/>
                </a:lnTo>
                <a:lnTo>
                  <a:pt x="565835" y="1173969"/>
                </a:lnTo>
                <a:lnTo>
                  <a:pt x="533786" y="1240652"/>
                </a:lnTo>
                <a:lnTo>
                  <a:pt x="501419" y="1318075"/>
                </a:lnTo>
                <a:lnTo>
                  <a:pt x="470385" y="1390002"/>
                </a:lnTo>
                <a:lnTo>
                  <a:pt x="436382" y="1464943"/>
                </a:lnTo>
                <a:lnTo>
                  <a:pt x="419221" y="1520614"/>
                </a:lnTo>
                <a:lnTo>
                  <a:pt x="354310" y="1674896"/>
                </a:lnTo>
                <a:lnTo>
                  <a:pt x="324518" y="1738096"/>
                </a:lnTo>
                <a:lnTo>
                  <a:pt x="316527" y="1749541"/>
                </a:lnTo>
                <a:lnTo>
                  <a:pt x="301049" y="1794612"/>
                </a:lnTo>
                <a:lnTo>
                  <a:pt x="289578" y="1833769"/>
                </a:lnTo>
                <a:lnTo>
                  <a:pt x="258847" y="1905975"/>
                </a:lnTo>
                <a:lnTo>
                  <a:pt x="240737" y="1964789"/>
                </a:lnTo>
                <a:lnTo>
                  <a:pt x="219804" y="2011526"/>
                </a:lnTo>
                <a:lnTo>
                  <a:pt x="196712" y="2088791"/>
                </a:lnTo>
                <a:lnTo>
                  <a:pt x="175577" y="2161629"/>
                </a:lnTo>
                <a:lnTo>
                  <a:pt x="150185" y="2232447"/>
                </a:lnTo>
                <a:lnTo>
                  <a:pt x="138463" y="2275375"/>
                </a:lnTo>
                <a:lnTo>
                  <a:pt x="119161" y="2313578"/>
                </a:lnTo>
                <a:lnTo>
                  <a:pt x="102786" y="2382519"/>
                </a:lnTo>
                <a:lnTo>
                  <a:pt x="95367" y="2395738"/>
                </a:lnTo>
                <a:lnTo>
                  <a:pt x="65844" y="2472374"/>
                </a:lnTo>
                <a:lnTo>
                  <a:pt x="35648" y="2551586"/>
                </a:lnTo>
                <a:lnTo>
                  <a:pt x="24795" y="2568844"/>
                </a:lnTo>
                <a:lnTo>
                  <a:pt x="23720" y="2573845"/>
                </a:lnTo>
                <a:lnTo>
                  <a:pt x="23433" y="2576957"/>
                </a:lnTo>
                <a:lnTo>
                  <a:pt x="21973" y="2580301"/>
                </a:lnTo>
                <a:lnTo>
                  <a:pt x="16963" y="2587404"/>
                </a:lnTo>
                <a:lnTo>
                  <a:pt x="13848" y="2589806"/>
                </a:lnTo>
                <a:lnTo>
                  <a:pt x="10502" y="2591408"/>
                </a:lnTo>
                <a:lnTo>
                  <a:pt x="7002" y="2592475"/>
                </a:lnTo>
                <a:lnTo>
                  <a:pt x="4668" y="2594457"/>
                </a:lnTo>
                <a:lnTo>
                  <a:pt x="3112" y="2597048"/>
                </a:lnTo>
                <a:lnTo>
                  <a:pt x="0" y="26060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vocabulary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Scalene </a:t>
            </a:r>
            <a:r>
              <a:rPr lang="en-US" dirty="0" err="1" smtClean="0"/>
              <a:t>triangle:________sides</a:t>
            </a:r>
            <a:r>
              <a:rPr lang="en-US" dirty="0" smtClean="0"/>
              <a:t> are congruent</a:t>
            </a:r>
          </a:p>
          <a:p>
            <a:r>
              <a:rPr lang="en-US" dirty="0" smtClean="0"/>
              <a:t>Isosceles </a:t>
            </a:r>
            <a:r>
              <a:rPr lang="en-US" dirty="0" err="1" smtClean="0"/>
              <a:t>triangle:________sides</a:t>
            </a:r>
            <a:r>
              <a:rPr lang="en-US" dirty="0" smtClean="0"/>
              <a:t> are congruent</a:t>
            </a:r>
          </a:p>
          <a:p>
            <a:r>
              <a:rPr lang="en-US" smtClean="0"/>
              <a:t>Equilateral triangle</a:t>
            </a:r>
            <a:r>
              <a:rPr lang="en-US" dirty="0" err="1" smtClean="0"/>
              <a:t>:________sides</a:t>
            </a:r>
            <a:r>
              <a:rPr lang="en-US" dirty="0" smtClean="0"/>
              <a:t> are congruent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MARTPenAnnotation273"/>
          <p:cNvSpPr/>
          <p:nvPr/>
        </p:nvSpPr>
        <p:spPr>
          <a:xfrm>
            <a:off x="4491990" y="1669325"/>
            <a:ext cx="342901" cy="365215"/>
          </a:xfrm>
          <a:custGeom>
            <a:avLst/>
            <a:gdLst/>
            <a:ahLst/>
            <a:cxnLst/>
            <a:rect l="0" t="0" r="0" b="0"/>
            <a:pathLst>
              <a:path w="342901" h="365215">
                <a:moveTo>
                  <a:pt x="0" y="22314"/>
                </a:moveTo>
                <a:lnTo>
                  <a:pt x="6068" y="28382"/>
                </a:lnTo>
                <a:lnTo>
                  <a:pt x="9125" y="39060"/>
                </a:lnTo>
                <a:lnTo>
                  <a:pt x="12433" y="55068"/>
                </a:lnTo>
                <a:lnTo>
                  <a:pt x="15909" y="74630"/>
                </a:lnTo>
                <a:lnTo>
                  <a:pt x="19495" y="101642"/>
                </a:lnTo>
                <a:lnTo>
                  <a:pt x="26868" y="168908"/>
                </a:lnTo>
                <a:lnTo>
                  <a:pt x="31882" y="198783"/>
                </a:lnTo>
                <a:lnTo>
                  <a:pt x="37764" y="225050"/>
                </a:lnTo>
                <a:lnTo>
                  <a:pt x="59388" y="306766"/>
                </a:lnTo>
                <a:lnTo>
                  <a:pt x="63722" y="319899"/>
                </a:lnTo>
                <a:lnTo>
                  <a:pt x="67881" y="329924"/>
                </a:lnTo>
                <a:lnTo>
                  <a:pt x="71924" y="337877"/>
                </a:lnTo>
                <a:lnTo>
                  <a:pt x="74619" y="344450"/>
                </a:lnTo>
                <a:lnTo>
                  <a:pt x="77614" y="355139"/>
                </a:lnTo>
                <a:lnTo>
                  <a:pt x="79682" y="358497"/>
                </a:lnTo>
                <a:lnTo>
                  <a:pt x="82331" y="360736"/>
                </a:lnTo>
                <a:lnTo>
                  <a:pt x="85368" y="362229"/>
                </a:lnTo>
                <a:lnTo>
                  <a:pt x="86122" y="363224"/>
                </a:lnTo>
                <a:lnTo>
                  <a:pt x="85355" y="363888"/>
                </a:lnTo>
                <a:lnTo>
                  <a:pt x="83572" y="364330"/>
                </a:lnTo>
                <a:lnTo>
                  <a:pt x="82385" y="363355"/>
                </a:lnTo>
                <a:lnTo>
                  <a:pt x="81593" y="361435"/>
                </a:lnTo>
                <a:lnTo>
                  <a:pt x="80713" y="354645"/>
                </a:lnTo>
                <a:lnTo>
                  <a:pt x="80479" y="349278"/>
                </a:lnTo>
                <a:lnTo>
                  <a:pt x="80322" y="343160"/>
                </a:lnTo>
                <a:lnTo>
                  <a:pt x="78948" y="336542"/>
                </a:lnTo>
                <a:lnTo>
                  <a:pt x="76762" y="329589"/>
                </a:lnTo>
                <a:lnTo>
                  <a:pt x="74035" y="322414"/>
                </a:lnTo>
                <a:lnTo>
                  <a:pt x="72216" y="308741"/>
                </a:lnTo>
                <a:lnTo>
                  <a:pt x="71004" y="290735"/>
                </a:lnTo>
                <a:lnTo>
                  <a:pt x="69657" y="250833"/>
                </a:lnTo>
                <a:lnTo>
                  <a:pt x="69059" y="216165"/>
                </a:lnTo>
                <a:lnTo>
                  <a:pt x="70169" y="198538"/>
                </a:lnTo>
                <a:lnTo>
                  <a:pt x="72179" y="180437"/>
                </a:lnTo>
                <a:lnTo>
                  <a:pt x="74789" y="162019"/>
                </a:lnTo>
                <a:lnTo>
                  <a:pt x="77800" y="147201"/>
                </a:lnTo>
                <a:lnTo>
                  <a:pt x="81076" y="134782"/>
                </a:lnTo>
                <a:lnTo>
                  <a:pt x="84531" y="123963"/>
                </a:lnTo>
                <a:lnTo>
                  <a:pt x="89373" y="111670"/>
                </a:lnTo>
                <a:lnTo>
                  <a:pt x="95142" y="98395"/>
                </a:lnTo>
                <a:lnTo>
                  <a:pt x="101528" y="84465"/>
                </a:lnTo>
                <a:lnTo>
                  <a:pt x="107055" y="73908"/>
                </a:lnTo>
                <a:lnTo>
                  <a:pt x="112010" y="65600"/>
                </a:lnTo>
                <a:lnTo>
                  <a:pt x="116583" y="58792"/>
                </a:lnTo>
                <a:lnTo>
                  <a:pt x="122172" y="51712"/>
                </a:lnTo>
                <a:lnTo>
                  <a:pt x="128438" y="44453"/>
                </a:lnTo>
                <a:lnTo>
                  <a:pt x="135155" y="37074"/>
                </a:lnTo>
                <a:lnTo>
                  <a:pt x="142174" y="30884"/>
                </a:lnTo>
                <a:lnTo>
                  <a:pt x="149392" y="25488"/>
                </a:lnTo>
                <a:lnTo>
                  <a:pt x="156744" y="20620"/>
                </a:lnTo>
                <a:lnTo>
                  <a:pt x="162916" y="17375"/>
                </a:lnTo>
                <a:lnTo>
                  <a:pt x="173160" y="13769"/>
                </a:lnTo>
                <a:lnTo>
                  <a:pt x="181946" y="8780"/>
                </a:lnTo>
                <a:lnTo>
                  <a:pt x="186068" y="5671"/>
                </a:lnTo>
                <a:lnTo>
                  <a:pt x="194033" y="2218"/>
                </a:lnTo>
                <a:lnTo>
                  <a:pt x="201807" y="682"/>
                </a:lnTo>
                <a:lnTo>
                  <a:pt x="209495" y="0"/>
                </a:lnTo>
                <a:lnTo>
                  <a:pt x="214593" y="1088"/>
                </a:lnTo>
                <a:lnTo>
                  <a:pt x="220532" y="3084"/>
                </a:lnTo>
                <a:lnTo>
                  <a:pt x="227031" y="5684"/>
                </a:lnTo>
                <a:lnTo>
                  <a:pt x="231364" y="8687"/>
                </a:lnTo>
                <a:lnTo>
                  <a:pt x="234252" y="11960"/>
                </a:lnTo>
                <a:lnTo>
                  <a:pt x="238732" y="20252"/>
                </a:lnTo>
                <a:lnTo>
                  <a:pt x="244956" y="32405"/>
                </a:lnTo>
                <a:lnTo>
                  <a:pt x="248394" y="41741"/>
                </a:lnTo>
                <a:lnTo>
                  <a:pt x="251956" y="53046"/>
                </a:lnTo>
                <a:lnTo>
                  <a:pt x="255601" y="65662"/>
                </a:lnTo>
                <a:lnTo>
                  <a:pt x="260570" y="80423"/>
                </a:lnTo>
                <a:lnTo>
                  <a:pt x="272865" y="113757"/>
                </a:lnTo>
                <a:lnTo>
                  <a:pt x="277160" y="128996"/>
                </a:lnTo>
                <a:lnTo>
                  <a:pt x="280023" y="142966"/>
                </a:lnTo>
                <a:lnTo>
                  <a:pt x="281932" y="156088"/>
                </a:lnTo>
                <a:lnTo>
                  <a:pt x="296754" y="241304"/>
                </a:lnTo>
                <a:lnTo>
                  <a:pt x="301976" y="266097"/>
                </a:lnTo>
                <a:lnTo>
                  <a:pt x="306727" y="285166"/>
                </a:lnTo>
                <a:lnTo>
                  <a:pt x="315393" y="314398"/>
                </a:lnTo>
                <a:lnTo>
                  <a:pt x="323478" y="340089"/>
                </a:lnTo>
                <a:lnTo>
                  <a:pt x="327412" y="348464"/>
                </a:lnTo>
                <a:lnTo>
                  <a:pt x="331304" y="354048"/>
                </a:lnTo>
                <a:lnTo>
                  <a:pt x="342900" y="3652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74"/>
          <p:cNvSpPr/>
          <p:nvPr/>
        </p:nvSpPr>
        <p:spPr>
          <a:xfrm>
            <a:off x="4834890" y="203453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5"/>
          <p:cNvSpPr/>
          <p:nvPr/>
        </p:nvSpPr>
        <p:spPr>
          <a:xfrm>
            <a:off x="4897226" y="1714500"/>
            <a:ext cx="131809" cy="330675"/>
          </a:xfrm>
          <a:custGeom>
            <a:avLst/>
            <a:gdLst/>
            <a:ahLst/>
            <a:cxnLst/>
            <a:rect l="0" t="0" r="0" b="0"/>
            <a:pathLst>
              <a:path w="131809" h="330675">
                <a:moveTo>
                  <a:pt x="29103" y="0"/>
                </a:moveTo>
                <a:lnTo>
                  <a:pt x="23036" y="12135"/>
                </a:lnTo>
                <a:lnTo>
                  <a:pt x="20057" y="21480"/>
                </a:lnTo>
                <a:lnTo>
                  <a:pt x="19262" y="25749"/>
                </a:lnTo>
                <a:lnTo>
                  <a:pt x="17463" y="32406"/>
                </a:lnTo>
                <a:lnTo>
                  <a:pt x="12077" y="49963"/>
                </a:lnTo>
                <a:lnTo>
                  <a:pt x="10132" y="61248"/>
                </a:lnTo>
                <a:lnTo>
                  <a:pt x="8836" y="73852"/>
                </a:lnTo>
                <a:lnTo>
                  <a:pt x="7972" y="87334"/>
                </a:lnTo>
                <a:lnTo>
                  <a:pt x="688" y="166988"/>
                </a:lnTo>
                <a:lnTo>
                  <a:pt x="0" y="193875"/>
                </a:lnTo>
                <a:lnTo>
                  <a:pt x="811" y="218150"/>
                </a:lnTo>
                <a:lnTo>
                  <a:pt x="3829" y="258245"/>
                </a:lnTo>
                <a:lnTo>
                  <a:pt x="5170" y="284532"/>
                </a:lnTo>
                <a:lnTo>
                  <a:pt x="6798" y="293828"/>
                </a:lnTo>
                <a:lnTo>
                  <a:pt x="9153" y="301295"/>
                </a:lnTo>
                <a:lnTo>
                  <a:pt x="11993" y="307543"/>
                </a:lnTo>
                <a:lnTo>
                  <a:pt x="16427" y="312978"/>
                </a:lnTo>
                <a:lnTo>
                  <a:pt x="21922" y="317872"/>
                </a:lnTo>
                <a:lnTo>
                  <a:pt x="28126" y="322405"/>
                </a:lnTo>
                <a:lnTo>
                  <a:pt x="33532" y="325426"/>
                </a:lnTo>
                <a:lnTo>
                  <a:pt x="38406" y="327441"/>
                </a:lnTo>
                <a:lnTo>
                  <a:pt x="42925" y="328784"/>
                </a:lnTo>
                <a:lnTo>
                  <a:pt x="47208" y="329679"/>
                </a:lnTo>
                <a:lnTo>
                  <a:pt x="51333" y="330276"/>
                </a:lnTo>
                <a:lnTo>
                  <a:pt x="55353" y="330674"/>
                </a:lnTo>
                <a:lnTo>
                  <a:pt x="59303" y="329669"/>
                </a:lnTo>
                <a:lnTo>
                  <a:pt x="63207" y="327729"/>
                </a:lnTo>
                <a:lnTo>
                  <a:pt x="67079" y="325166"/>
                </a:lnTo>
                <a:lnTo>
                  <a:pt x="70931" y="323457"/>
                </a:lnTo>
                <a:lnTo>
                  <a:pt x="74768" y="322318"/>
                </a:lnTo>
                <a:lnTo>
                  <a:pt x="78597" y="321558"/>
                </a:lnTo>
                <a:lnTo>
                  <a:pt x="82419" y="319782"/>
                </a:lnTo>
                <a:lnTo>
                  <a:pt x="86237" y="317328"/>
                </a:lnTo>
                <a:lnTo>
                  <a:pt x="90052" y="314422"/>
                </a:lnTo>
                <a:lnTo>
                  <a:pt x="92596" y="309944"/>
                </a:lnTo>
                <a:lnTo>
                  <a:pt x="94292" y="304419"/>
                </a:lnTo>
                <a:lnTo>
                  <a:pt x="95423" y="298196"/>
                </a:lnTo>
                <a:lnTo>
                  <a:pt x="98716" y="291507"/>
                </a:lnTo>
                <a:lnTo>
                  <a:pt x="103452" y="284508"/>
                </a:lnTo>
                <a:lnTo>
                  <a:pt x="109149" y="277302"/>
                </a:lnTo>
                <a:lnTo>
                  <a:pt x="112947" y="269958"/>
                </a:lnTo>
                <a:lnTo>
                  <a:pt x="115480" y="262522"/>
                </a:lnTo>
                <a:lnTo>
                  <a:pt x="117167" y="255024"/>
                </a:lnTo>
                <a:lnTo>
                  <a:pt x="119563" y="247486"/>
                </a:lnTo>
                <a:lnTo>
                  <a:pt x="122430" y="239921"/>
                </a:lnTo>
                <a:lnTo>
                  <a:pt x="125611" y="232337"/>
                </a:lnTo>
                <a:lnTo>
                  <a:pt x="127732" y="226011"/>
                </a:lnTo>
                <a:lnTo>
                  <a:pt x="129146" y="220524"/>
                </a:lnTo>
                <a:lnTo>
                  <a:pt x="130088" y="215596"/>
                </a:lnTo>
                <a:lnTo>
                  <a:pt x="130717" y="207230"/>
                </a:lnTo>
                <a:lnTo>
                  <a:pt x="131136" y="196573"/>
                </a:lnTo>
                <a:lnTo>
                  <a:pt x="131808" y="155104"/>
                </a:lnTo>
                <a:lnTo>
                  <a:pt x="130593" y="144043"/>
                </a:lnTo>
                <a:lnTo>
                  <a:pt x="128513" y="131588"/>
                </a:lnTo>
                <a:lnTo>
                  <a:pt x="125857" y="118205"/>
                </a:lnTo>
                <a:lnTo>
                  <a:pt x="122816" y="106743"/>
                </a:lnTo>
                <a:lnTo>
                  <a:pt x="119518" y="96562"/>
                </a:lnTo>
                <a:lnTo>
                  <a:pt x="116050" y="87234"/>
                </a:lnTo>
                <a:lnTo>
                  <a:pt x="112468" y="78476"/>
                </a:lnTo>
                <a:lnTo>
                  <a:pt x="108810" y="70097"/>
                </a:lnTo>
                <a:lnTo>
                  <a:pt x="105101" y="61971"/>
                </a:lnTo>
                <a:lnTo>
                  <a:pt x="101359" y="55284"/>
                </a:lnTo>
                <a:lnTo>
                  <a:pt x="97593" y="49556"/>
                </a:lnTo>
                <a:lnTo>
                  <a:pt x="93814" y="44467"/>
                </a:lnTo>
                <a:lnTo>
                  <a:pt x="90023" y="41075"/>
                </a:lnTo>
                <a:lnTo>
                  <a:pt x="86227" y="38813"/>
                </a:lnTo>
                <a:lnTo>
                  <a:pt x="82426" y="37305"/>
                </a:lnTo>
                <a:lnTo>
                  <a:pt x="78622" y="35030"/>
                </a:lnTo>
                <a:lnTo>
                  <a:pt x="74816" y="32243"/>
                </a:lnTo>
                <a:lnTo>
                  <a:pt x="71009" y="29115"/>
                </a:lnTo>
                <a:lnTo>
                  <a:pt x="65930" y="27030"/>
                </a:lnTo>
                <a:lnTo>
                  <a:pt x="60005" y="25640"/>
                </a:lnTo>
                <a:lnTo>
                  <a:pt x="29103" y="228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6"/>
          <p:cNvSpPr/>
          <p:nvPr/>
        </p:nvSpPr>
        <p:spPr>
          <a:xfrm>
            <a:off x="5143500" y="1668779"/>
            <a:ext cx="240030" cy="411482"/>
          </a:xfrm>
          <a:custGeom>
            <a:avLst/>
            <a:gdLst/>
            <a:ahLst/>
            <a:cxnLst/>
            <a:rect l="0" t="0" r="0" b="0"/>
            <a:pathLst>
              <a:path w="240030" h="411482">
                <a:moveTo>
                  <a:pt x="0" y="0"/>
                </a:moveTo>
                <a:lnTo>
                  <a:pt x="0" y="47669"/>
                </a:lnTo>
                <a:lnTo>
                  <a:pt x="1270" y="55910"/>
                </a:lnTo>
                <a:lnTo>
                  <a:pt x="3386" y="66483"/>
                </a:lnTo>
                <a:lnTo>
                  <a:pt x="6067" y="78612"/>
                </a:lnTo>
                <a:lnTo>
                  <a:pt x="7855" y="96858"/>
                </a:lnTo>
                <a:lnTo>
                  <a:pt x="9046" y="119182"/>
                </a:lnTo>
                <a:lnTo>
                  <a:pt x="9841" y="144225"/>
                </a:lnTo>
                <a:lnTo>
                  <a:pt x="11641" y="169810"/>
                </a:lnTo>
                <a:lnTo>
                  <a:pt x="14110" y="195757"/>
                </a:lnTo>
                <a:lnTo>
                  <a:pt x="17027" y="221945"/>
                </a:lnTo>
                <a:lnTo>
                  <a:pt x="18971" y="243213"/>
                </a:lnTo>
                <a:lnTo>
                  <a:pt x="20267" y="261202"/>
                </a:lnTo>
                <a:lnTo>
                  <a:pt x="21707" y="290080"/>
                </a:lnTo>
                <a:lnTo>
                  <a:pt x="22347" y="311381"/>
                </a:lnTo>
                <a:lnTo>
                  <a:pt x="22815" y="375139"/>
                </a:lnTo>
                <a:lnTo>
                  <a:pt x="24100" y="382173"/>
                </a:lnTo>
                <a:lnTo>
                  <a:pt x="26226" y="389402"/>
                </a:lnTo>
                <a:lnTo>
                  <a:pt x="28914" y="396762"/>
                </a:lnTo>
                <a:lnTo>
                  <a:pt x="31976" y="401668"/>
                </a:lnTo>
                <a:lnTo>
                  <a:pt x="35287" y="404939"/>
                </a:lnTo>
                <a:lnTo>
                  <a:pt x="43659" y="410188"/>
                </a:lnTo>
                <a:lnTo>
                  <a:pt x="44346" y="391569"/>
                </a:lnTo>
                <a:lnTo>
                  <a:pt x="45109" y="320081"/>
                </a:lnTo>
                <a:lnTo>
                  <a:pt x="46582" y="285778"/>
                </a:lnTo>
                <a:lnTo>
                  <a:pt x="48835" y="255289"/>
                </a:lnTo>
                <a:lnTo>
                  <a:pt x="51606" y="227342"/>
                </a:lnTo>
                <a:lnTo>
                  <a:pt x="54724" y="206172"/>
                </a:lnTo>
                <a:lnTo>
                  <a:pt x="58073" y="189518"/>
                </a:lnTo>
                <a:lnTo>
                  <a:pt x="72572" y="132404"/>
                </a:lnTo>
                <a:lnTo>
                  <a:pt x="78861" y="118749"/>
                </a:lnTo>
                <a:lnTo>
                  <a:pt x="86864" y="105836"/>
                </a:lnTo>
                <a:lnTo>
                  <a:pt x="96009" y="93418"/>
                </a:lnTo>
                <a:lnTo>
                  <a:pt x="103376" y="83869"/>
                </a:lnTo>
                <a:lnTo>
                  <a:pt x="109557" y="76233"/>
                </a:lnTo>
                <a:lnTo>
                  <a:pt x="114948" y="69872"/>
                </a:lnTo>
                <a:lnTo>
                  <a:pt x="119812" y="65631"/>
                </a:lnTo>
                <a:lnTo>
                  <a:pt x="124324" y="62804"/>
                </a:lnTo>
                <a:lnTo>
                  <a:pt x="128603" y="60920"/>
                </a:lnTo>
                <a:lnTo>
                  <a:pt x="132725" y="59663"/>
                </a:lnTo>
                <a:lnTo>
                  <a:pt x="136743" y="58826"/>
                </a:lnTo>
                <a:lnTo>
                  <a:pt x="140692" y="58267"/>
                </a:lnTo>
                <a:lnTo>
                  <a:pt x="144595" y="59165"/>
                </a:lnTo>
                <a:lnTo>
                  <a:pt x="148466" y="61034"/>
                </a:lnTo>
                <a:lnTo>
                  <a:pt x="152317" y="63549"/>
                </a:lnTo>
                <a:lnTo>
                  <a:pt x="156155" y="69036"/>
                </a:lnTo>
                <a:lnTo>
                  <a:pt x="159983" y="76504"/>
                </a:lnTo>
                <a:lnTo>
                  <a:pt x="163805" y="85293"/>
                </a:lnTo>
                <a:lnTo>
                  <a:pt x="171439" y="101832"/>
                </a:lnTo>
                <a:lnTo>
                  <a:pt x="175253" y="109798"/>
                </a:lnTo>
                <a:lnTo>
                  <a:pt x="177795" y="120189"/>
                </a:lnTo>
                <a:lnTo>
                  <a:pt x="179490" y="132196"/>
                </a:lnTo>
                <a:lnTo>
                  <a:pt x="180620" y="145281"/>
                </a:lnTo>
                <a:lnTo>
                  <a:pt x="182643" y="160354"/>
                </a:lnTo>
                <a:lnTo>
                  <a:pt x="185262" y="176753"/>
                </a:lnTo>
                <a:lnTo>
                  <a:pt x="188278" y="194035"/>
                </a:lnTo>
                <a:lnTo>
                  <a:pt x="190288" y="208097"/>
                </a:lnTo>
                <a:lnTo>
                  <a:pt x="191629" y="220012"/>
                </a:lnTo>
                <a:lnTo>
                  <a:pt x="192523" y="230494"/>
                </a:lnTo>
                <a:lnTo>
                  <a:pt x="199848" y="299858"/>
                </a:lnTo>
                <a:lnTo>
                  <a:pt x="203082" y="320556"/>
                </a:lnTo>
                <a:lnTo>
                  <a:pt x="206508" y="336894"/>
                </a:lnTo>
                <a:lnTo>
                  <a:pt x="210061" y="350326"/>
                </a:lnTo>
                <a:lnTo>
                  <a:pt x="212431" y="360551"/>
                </a:lnTo>
                <a:lnTo>
                  <a:pt x="214010" y="368637"/>
                </a:lnTo>
                <a:lnTo>
                  <a:pt x="215064" y="375298"/>
                </a:lnTo>
                <a:lnTo>
                  <a:pt x="219620" y="386086"/>
                </a:lnTo>
                <a:lnTo>
                  <a:pt x="224609" y="395114"/>
                </a:lnTo>
                <a:lnTo>
                  <a:pt x="226826" y="403360"/>
                </a:lnTo>
                <a:lnTo>
                  <a:pt x="228687" y="406067"/>
                </a:lnTo>
                <a:lnTo>
                  <a:pt x="231198" y="407871"/>
                </a:lnTo>
                <a:lnTo>
                  <a:pt x="240029" y="4114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7"/>
          <p:cNvSpPr/>
          <p:nvPr/>
        </p:nvSpPr>
        <p:spPr>
          <a:xfrm>
            <a:off x="5406390" y="1737552"/>
            <a:ext cx="285751" cy="319691"/>
          </a:xfrm>
          <a:custGeom>
            <a:avLst/>
            <a:gdLst/>
            <a:ahLst/>
            <a:cxnLst/>
            <a:rect l="0" t="0" r="0" b="0"/>
            <a:pathLst>
              <a:path w="285751" h="319691">
                <a:moveTo>
                  <a:pt x="0" y="171258"/>
                </a:moveTo>
                <a:lnTo>
                  <a:pt x="9841" y="181099"/>
                </a:lnTo>
                <a:lnTo>
                  <a:pt x="14110" y="181981"/>
                </a:lnTo>
                <a:lnTo>
                  <a:pt x="21511" y="182374"/>
                </a:lnTo>
                <a:lnTo>
                  <a:pt x="33267" y="182548"/>
                </a:lnTo>
                <a:lnTo>
                  <a:pt x="39958" y="181324"/>
                </a:lnTo>
                <a:lnTo>
                  <a:pt x="46958" y="179239"/>
                </a:lnTo>
                <a:lnTo>
                  <a:pt x="64309" y="172834"/>
                </a:lnTo>
                <a:lnTo>
                  <a:pt x="70068" y="165185"/>
                </a:lnTo>
                <a:lnTo>
                  <a:pt x="73382" y="159589"/>
                </a:lnTo>
                <a:lnTo>
                  <a:pt x="78131" y="153319"/>
                </a:lnTo>
                <a:lnTo>
                  <a:pt x="83837" y="146598"/>
                </a:lnTo>
                <a:lnTo>
                  <a:pt x="90182" y="139578"/>
                </a:lnTo>
                <a:lnTo>
                  <a:pt x="95681" y="129818"/>
                </a:lnTo>
                <a:lnTo>
                  <a:pt x="100617" y="118231"/>
                </a:lnTo>
                <a:lnTo>
                  <a:pt x="105178" y="105426"/>
                </a:lnTo>
                <a:lnTo>
                  <a:pt x="108219" y="93080"/>
                </a:lnTo>
                <a:lnTo>
                  <a:pt x="110246" y="81039"/>
                </a:lnTo>
                <a:lnTo>
                  <a:pt x="111597" y="69202"/>
                </a:lnTo>
                <a:lnTo>
                  <a:pt x="112498" y="57501"/>
                </a:lnTo>
                <a:lnTo>
                  <a:pt x="113099" y="45890"/>
                </a:lnTo>
                <a:lnTo>
                  <a:pt x="114062" y="18082"/>
                </a:lnTo>
                <a:lnTo>
                  <a:pt x="112871" y="14531"/>
                </a:lnTo>
                <a:lnTo>
                  <a:pt x="108162" y="7198"/>
                </a:lnTo>
                <a:lnTo>
                  <a:pt x="105128" y="4734"/>
                </a:lnTo>
                <a:lnTo>
                  <a:pt x="101835" y="3092"/>
                </a:lnTo>
                <a:lnTo>
                  <a:pt x="94790" y="1267"/>
                </a:lnTo>
                <a:lnTo>
                  <a:pt x="87425" y="456"/>
                </a:lnTo>
                <a:lnTo>
                  <a:pt x="82207" y="0"/>
                </a:lnTo>
                <a:lnTo>
                  <a:pt x="77600" y="3280"/>
                </a:lnTo>
                <a:lnTo>
                  <a:pt x="74593" y="5932"/>
                </a:lnTo>
                <a:lnTo>
                  <a:pt x="72588" y="8971"/>
                </a:lnTo>
                <a:lnTo>
                  <a:pt x="70361" y="15733"/>
                </a:lnTo>
                <a:lnTo>
                  <a:pt x="67227" y="20585"/>
                </a:lnTo>
                <a:lnTo>
                  <a:pt x="62598" y="26359"/>
                </a:lnTo>
                <a:lnTo>
                  <a:pt x="56972" y="32749"/>
                </a:lnTo>
                <a:lnTo>
                  <a:pt x="53221" y="39548"/>
                </a:lnTo>
                <a:lnTo>
                  <a:pt x="50721" y="46621"/>
                </a:lnTo>
                <a:lnTo>
                  <a:pt x="49054" y="53877"/>
                </a:lnTo>
                <a:lnTo>
                  <a:pt x="47942" y="61254"/>
                </a:lnTo>
                <a:lnTo>
                  <a:pt x="47201" y="68711"/>
                </a:lnTo>
                <a:lnTo>
                  <a:pt x="46708" y="76223"/>
                </a:lnTo>
                <a:lnTo>
                  <a:pt x="45109" y="83771"/>
                </a:lnTo>
                <a:lnTo>
                  <a:pt x="42772" y="91344"/>
                </a:lnTo>
                <a:lnTo>
                  <a:pt x="39945" y="98932"/>
                </a:lnTo>
                <a:lnTo>
                  <a:pt x="36789" y="105260"/>
                </a:lnTo>
                <a:lnTo>
                  <a:pt x="33416" y="110749"/>
                </a:lnTo>
                <a:lnTo>
                  <a:pt x="29897" y="115679"/>
                </a:lnTo>
                <a:lnTo>
                  <a:pt x="27551" y="124045"/>
                </a:lnTo>
                <a:lnTo>
                  <a:pt x="25988" y="134702"/>
                </a:lnTo>
                <a:lnTo>
                  <a:pt x="24945" y="146888"/>
                </a:lnTo>
                <a:lnTo>
                  <a:pt x="22980" y="157551"/>
                </a:lnTo>
                <a:lnTo>
                  <a:pt x="20400" y="167200"/>
                </a:lnTo>
                <a:lnTo>
                  <a:pt x="17409" y="176172"/>
                </a:lnTo>
                <a:lnTo>
                  <a:pt x="16686" y="188504"/>
                </a:lnTo>
                <a:lnTo>
                  <a:pt x="17474" y="203075"/>
                </a:lnTo>
                <a:lnTo>
                  <a:pt x="19269" y="219139"/>
                </a:lnTo>
                <a:lnTo>
                  <a:pt x="20466" y="232389"/>
                </a:lnTo>
                <a:lnTo>
                  <a:pt x="21263" y="243762"/>
                </a:lnTo>
                <a:lnTo>
                  <a:pt x="21796" y="253884"/>
                </a:lnTo>
                <a:lnTo>
                  <a:pt x="23420" y="261901"/>
                </a:lnTo>
                <a:lnTo>
                  <a:pt x="25774" y="268517"/>
                </a:lnTo>
                <a:lnTo>
                  <a:pt x="28612" y="274197"/>
                </a:lnTo>
                <a:lnTo>
                  <a:pt x="35153" y="283895"/>
                </a:lnTo>
                <a:lnTo>
                  <a:pt x="42293" y="292439"/>
                </a:lnTo>
                <a:lnTo>
                  <a:pt x="49700" y="300469"/>
                </a:lnTo>
                <a:lnTo>
                  <a:pt x="54723" y="303119"/>
                </a:lnTo>
                <a:lnTo>
                  <a:pt x="60612" y="304885"/>
                </a:lnTo>
                <a:lnTo>
                  <a:pt x="67078" y="306062"/>
                </a:lnTo>
                <a:lnTo>
                  <a:pt x="72658" y="308117"/>
                </a:lnTo>
                <a:lnTo>
                  <a:pt x="77649" y="310758"/>
                </a:lnTo>
                <a:lnTo>
                  <a:pt x="82246" y="313787"/>
                </a:lnTo>
                <a:lnTo>
                  <a:pt x="89120" y="315807"/>
                </a:lnTo>
                <a:lnTo>
                  <a:pt x="97513" y="317154"/>
                </a:lnTo>
                <a:lnTo>
                  <a:pt x="106919" y="318052"/>
                </a:lnTo>
                <a:lnTo>
                  <a:pt x="114459" y="318650"/>
                </a:lnTo>
                <a:lnTo>
                  <a:pt x="120756" y="319049"/>
                </a:lnTo>
                <a:lnTo>
                  <a:pt x="126224" y="319316"/>
                </a:lnTo>
                <a:lnTo>
                  <a:pt x="139073" y="319611"/>
                </a:lnTo>
                <a:lnTo>
                  <a:pt x="146055" y="319690"/>
                </a:lnTo>
                <a:lnTo>
                  <a:pt x="151980" y="318472"/>
                </a:lnTo>
                <a:lnTo>
                  <a:pt x="157200" y="316391"/>
                </a:lnTo>
                <a:lnTo>
                  <a:pt x="161950" y="313733"/>
                </a:lnTo>
                <a:lnTo>
                  <a:pt x="174001" y="307393"/>
                </a:lnTo>
                <a:lnTo>
                  <a:pt x="180770" y="303925"/>
                </a:lnTo>
                <a:lnTo>
                  <a:pt x="186553" y="300342"/>
                </a:lnTo>
                <a:lnTo>
                  <a:pt x="191679" y="296684"/>
                </a:lnTo>
                <a:lnTo>
                  <a:pt x="196366" y="292975"/>
                </a:lnTo>
                <a:lnTo>
                  <a:pt x="199491" y="289233"/>
                </a:lnTo>
                <a:lnTo>
                  <a:pt x="201573" y="285468"/>
                </a:lnTo>
                <a:lnTo>
                  <a:pt x="202962" y="281687"/>
                </a:lnTo>
                <a:lnTo>
                  <a:pt x="207892" y="274101"/>
                </a:lnTo>
                <a:lnTo>
                  <a:pt x="210984" y="270300"/>
                </a:lnTo>
                <a:lnTo>
                  <a:pt x="227968" y="245756"/>
                </a:lnTo>
                <a:lnTo>
                  <a:pt x="239608" y="228543"/>
                </a:lnTo>
                <a:lnTo>
                  <a:pt x="249909" y="214528"/>
                </a:lnTo>
                <a:lnTo>
                  <a:pt x="259316" y="202644"/>
                </a:lnTo>
                <a:lnTo>
                  <a:pt x="285750" y="1712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8"/>
          <p:cNvSpPr/>
          <p:nvPr/>
        </p:nvSpPr>
        <p:spPr>
          <a:xfrm>
            <a:off x="4549363" y="2491945"/>
            <a:ext cx="375218" cy="571295"/>
          </a:xfrm>
          <a:custGeom>
            <a:avLst/>
            <a:gdLst/>
            <a:ahLst/>
            <a:cxnLst/>
            <a:rect l="0" t="0" r="0" b="0"/>
            <a:pathLst>
              <a:path w="375218" h="571295">
                <a:moveTo>
                  <a:pt x="68357" y="125524"/>
                </a:moveTo>
                <a:lnTo>
                  <a:pt x="68357" y="119457"/>
                </a:lnTo>
                <a:lnTo>
                  <a:pt x="69627" y="116399"/>
                </a:lnTo>
                <a:lnTo>
                  <a:pt x="76212" y="106029"/>
                </a:lnTo>
                <a:lnTo>
                  <a:pt x="78197" y="98656"/>
                </a:lnTo>
                <a:lnTo>
                  <a:pt x="79997" y="96182"/>
                </a:lnTo>
                <a:lnTo>
                  <a:pt x="82467" y="94533"/>
                </a:lnTo>
                <a:lnTo>
                  <a:pt x="85383" y="93434"/>
                </a:lnTo>
                <a:lnTo>
                  <a:pt x="95556" y="85818"/>
                </a:lnTo>
                <a:lnTo>
                  <a:pt x="106614" y="75519"/>
                </a:lnTo>
                <a:lnTo>
                  <a:pt x="114181" y="69327"/>
                </a:lnTo>
                <a:lnTo>
                  <a:pt x="136136" y="52288"/>
                </a:lnTo>
                <a:lnTo>
                  <a:pt x="146563" y="44950"/>
                </a:lnTo>
                <a:lnTo>
                  <a:pt x="156054" y="38788"/>
                </a:lnTo>
                <a:lnTo>
                  <a:pt x="164922" y="33410"/>
                </a:lnTo>
                <a:lnTo>
                  <a:pt x="175913" y="28555"/>
                </a:lnTo>
                <a:lnTo>
                  <a:pt x="188321" y="24048"/>
                </a:lnTo>
                <a:lnTo>
                  <a:pt x="201673" y="19773"/>
                </a:lnTo>
                <a:lnTo>
                  <a:pt x="213114" y="15654"/>
                </a:lnTo>
                <a:lnTo>
                  <a:pt x="223282" y="11637"/>
                </a:lnTo>
                <a:lnTo>
                  <a:pt x="232600" y="7690"/>
                </a:lnTo>
                <a:lnTo>
                  <a:pt x="241352" y="5058"/>
                </a:lnTo>
                <a:lnTo>
                  <a:pt x="249727" y="3304"/>
                </a:lnTo>
                <a:lnTo>
                  <a:pt x="257850" y="2134"/>
                </a:lnTo>
                <a:lnTo>
                  <a:pt x="264535" y="1354"/>
                </a:lnTo>
                <a:lnTo>
                  <a:pt x="275351" y="488"/>
                </a:lnTo>
                <a:lnTo>
                  <a:pt x="281282" y="257"/>
                </a:lnTo>
                <a:lnTo>
                  <a:pt x="294647" y="0"/>
                </a:lnTo>
                <a:lnTo>
                  <a:pt x="300497" y="1201"/>
                </a:lnTo>
                <a:lnTo>
                  <a:pt x="310383" y="5923"/>
                </a:lnTo>
                <a:lnTo>
                  <a:pt x="316068" y="7690"/>
                </a:lnTo>
                <a:lnTo>
                  <a:pt x="322397" y="8868"/>
                </a:lnTo>
                <a:lnTo>
                  <a:pt x="329157" y="9654"/>
                </a:lnTo>
                <a:lnTo>
                  <a:pt x="334933" y="11447"/>
                </a:lnTo>
                <a:lnTo>
                  <a:pt x="344739" y="16827"/>
                </a:lnTo>
                <a:lnTo>
                  <a:pt x="347861" y="20039"/>
                </a:lnTo>
                <a:lnTo>
                  <a:pt x="349943" y="23451"/>
                </a:lnTo>
                <a:lnTo>
                  <a:pt x="351331" y="26996"/>
                </a:lnTo>
                <a:lnTo>
                  <a:pt x="356260" y="34320"/>
                </a:lnTo>
                <a:lnTo>
                  <a:pt x="359352" y="38052"/>
                </a:lnTo>
                <a:lnTo>
                  <a:pt x="361413" y="43079"/>
                </a:lnTo>
                <a:lnTo>
                  <a:pt x="363704" y="55439"/>
                </a:lnTo>
                <a:lnTo>
                  <a:pt x="365585" y="64831"/>
                </a:lnTo>
                <a:lnTo>
                  <a:pt x="371061" y="88813"/>
                </a:lnTo>
                <a:lnTo>
                  <a:pt x="373030" y="99780"/>
                </a:lnTo>
                <a:lnTo>
                  <a:pt x="374342" y="109632"/>
                </a:lnTo>
                <a:lnTo>
                  <a:pt x="375217" y="118739"/>
                </a:lnTo>
                <a:lnTo>
                  <a:pt x="374530" y="128621"/>
                </a:lnTo>
                <a:lnTo>
                  <a:pt x="372802" y="139019"/>
                </a:lnTo>
                <a:lnTo>
                  <a:pt x="370380" y="149761"/>
                </a:lnTo>
                <a:lnTo>
                  <a:pt x="366226" y="162002"/>
                </a:lnTo>
                <a:lnTo>
                  <a:pt x="360916" y="175243"/>
                </a:lnTo>
                <a:lnTo>
                  <a:pt x="354836" y="189150"/>
                </a:lnTo>
                <a:lnTo>
                  <a:pt x="341307" y="218149"/>
                </a:lnTo>
                <a:lnTo>
                  <a:pt x="299098" y="304031"/>
                </a:lnTo>
                <a:lnTo>
                  <a:pt x="292034" y="315649"/>
                </a:lnTo>
                <a:lnTo>
                  <a:pt x="284785" y="325934"/>
                </a:lnTo>
                <a:lnTo>
                  <a:pt x="277412" y="335331"/>
                </a:lnTo>
                <a:lnTo>
                  <a:pt x="265833" y="349159"/>
                </a:lnTo>
                <a:lnTo>
                  <a:pt x="255184" y="360807"/>
                </a:lnTo>
                <a:lnTo>
                  <a:pt x="234908" y="381646"/>
                </a:lnTo>
                <a:lnTo>
                  <a:pt x="163123" y="453665"/>
                </a:lnTo>
                <a:lnTo>
                  <a:pt x="154394" y="459855"/>
                </a:lnTo>
                <a:lnTo>
                  <a:pt x="144765" y="465251"/>
                </a:lnTo>
                <a:lnTo>
                  <a:pt x="134535" y="470119"/>
                </a:lnTo>
                <a:lnTo>
                  <a:pt x="126446" y="474634"/>
                </a:lnTo>
                <a:lnTo>
                  <a:pt x="119783" y="478914"/>
                </a:lnTo>
                <a:lnTo>
                  <a:pt x="108992" y="487057"/>
                </a:lnTo>
                <a:lnTo>
                  <a:pt x="99964" y="494909"/>
                </a:lnTo>
                <a:lnTo>
                  <a:pt x="94508" y="497511"/>
                </a:lnTo>
                <a:lnTo>
                  <a:pt x="88331" y="499245"/>
                </a:lnTo>
                <a:lnTo>
                  <a:pt x="81673" y="500402"/>
                </a:lnTo>
                <a:lnTo>
                  <a:pt x="70888" y="505073"/>
                </a:lnTo>
                <a:lnTo>
                  <a:pt x="66234" y="508097"/>
                </a:lnTo>
                <a:lnTo>
                  <a:pt x="59322" y="510113"/>
                </a:lnTo>
                <a:lnTo>
                  <a:pt x="50903" y="511457"/>
                </a:lnTo>
                <a:lnTo>
                  <a:pt x="41481" y="512353"/>
                </a:lnTo>
                <a:lnTo>
                  <a:pt x="33929" y="512950"/>
                </a:lnTo>
                <a:lnTo>
                  <a:pt x="27625" y="513348"/>
                </a:lnTo>
                <a:lnTo>
                  <a:pt x="17234" y="513790"/>
                </a:lnTo>
                <a:lnTo>
                  <a:pt x="8382" y="513987"/>
                </a:lnTo>
                <a:lnTo>
                  <a:pt x="5514" y="512770"/>
                </a:lnTo>
                <a:lnTo>
                  <a:pt x="3601" y="510688"/>
                </a:lnTo>
                <a:lnTo>
                  <a:pt x="2326" y="508030"/>
                </a:lnTo>
                <a:lnTo>
                  <a:pt x="910" y="501690"/>
                </a:lnTo>
                <a:lnTo>
                  <a:pt x="0" y="493340"/>
                </a:lnTo>
                <a:lnTo>
                  <a:pt x="3262" y="488811"/>
                </a:lnTo>
                <a:lnTo>
                  <a:pt x="8946" y="481295"/>
                </a:lnTo>
                <a:lnTo>
                  <a:pt x="15705" y="469488"/>
                </a:lnTo>
                <a:lnTo>
                  <a:pt x="26329" y="455774"/>
                </a:lnTo>
                <a:lnTo>
                  <a:pt x="32718" y="448561"/>
                </a:lnTo>
                <a:lnTo>
                  <a:pt x="46591" y="433773"/>
                </a:lnTo>
                <a:lnTo>
                  <a:pt x="53846" y="426273"/>
                </a:lnTo>
                <a:lnTo>
                  <a:pt x="61223" y="420004"/>
                </a:lnTo>
                <a:lnTo>
                  <a:pt x="68681" y="414554"/>
                </a:lnTo>
                <a:lnTo>
                  <a:pt x="76193" y="409651"/>
                </a:lnTo>
                <a:lnTo>
                  <a:pt x="86281" y="405112"/>
                </a:lnTo>
                <a:lnTo>
                  <a:pt x="98086" y="400816"/>
                </a:lnTo>
                <a:lnTo>
                  <a:pt x="111036" y="396682"/>
                </a:lnTo>
                <a:lnTo>
                  <a:pt x="122209" y="392656"/>
                </a:lnTo>
                <a:lnTo>
                  <a:pt x="132198" y="388702"/>
                </a:lnTo>
                <a:lnTo>
                  <a:pt x="141398" y="384797"/>
                </a:lnTo>
                <a:lnTo>
                  <a:pt x="150071" y="382192"/>
                </a:lnTo>
                <a:lnTo>
                  <a:pt x="158393" y="380456"/>
                </a:lnTo>
                <a:lnTo>
                  <a:pt x="166480" y="379299"/>
                </a:lnTo>
                <a:lnTo>
                  <a:pt x="174413" y="379798"/>
                </a:lnTo>
                <a:lnTo>
                  <a:pt x="182241" y="381400"/>
                </a:lnTo>
                <a:lnTo>
                  <a:pt x="189999" y="383738"/>
                </a:lnTo>
                <a:lnTo>
                  <a:pt x="197712" y="385297"/>
                </a:lnTo>
                <a:lnTo>
                  <a:pt x="205393" y="386336"/>
                </a:lnTo>
                <a:lnTo>
                  <a:pt x="213054" y="387029"/>
                </a:lnTo>
                <a:lnTo>
                  <a:pt x="220702" y="387491"/>
                </a:lnTo>
                <a:lnTo>
                  <a:pt x="235972" y="388004"/>
                </a:lnTo>
                <a:lnTo>
                  <a:pt x="243600" y="390681"/>
                </a:lnTo>
                <a:lnTo>
                  <a:pt x="251226" y="395005"/>
                </a:lnTo>
                <a:lnTo>
                  <a:pt x="258849" y="400428"/>
                </a:lnTo>
                <a:lnTo>
                  <a:pt x="265202" y="405314"/>
                </a:lnTo>
                <a:lnTo>
                  <a:pt x="275647" y="414129"/>
                </a:lnTo>
                <a:lnTo>
                  <a:pt x="281480" y="418257"/>
                </a:lnTo>
                <a:lnTo>
                  <a:pt x="287909" y="422280"/>
                </a:lnTo>
                <a:lnTo>
                  <a:pt x="294735" y="426231"/>
                </a:lnTo>
                <a:lnTo>
                  <a:pt x="305706" y="437395"/>
                </a:lnTo>
                <a:lnTo>
                  <a:pt x="313545" y="449554"/>
                </a:lnTo>
                <a:lnTo>
                  <a:pt x="320499" y="466079"/>
                </a:lnTo>
                <a:lnTo>
                  <a:pt x="336246" y="492706"/>
                </a:lnTo>
                <a:lnTo>
                  <a:pt x="345322" y="509273"/>
                </a:lnTo>
                <a:lnTo>
                  <a:pt x="350202" y="525103"/>
                </a:lnTo>
                <a:lnTo>
                  <a:pt x="352371" y="539335"/>
                </a:lnTo>
                <a:lnTo>
                  <a:pt x="352950" y="544908"/>
                </a:lnTo>
                <a:lnTo>
                  <a:pt x="354107" y="5712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9"/>
          <p:cNvSpPr/>
          <p:nvPr/>
        </p:nvSpPr>
        <p:spPr>
          <a:xfrm>
            <a:off x="5178486" y="2594609"/>
            <a:ext cx="167897" cy="296981"/>
          </a:xfrm>
          <a:custGeom>
            <a:avLst/>
            <a:gdLst/>
            <a:ahLst/>
            <a:cxnLst/>
            <a:rect l="0" t="0" r="0" b="0"/>
            <a:pathLst>
              <a:path w="167897" h="296981">
                <a:moveTo>
                  <a:pt x="56454" y="0"/>
                </a:moveTo>
                <a:lnTo>
                  <a:pt x="50386" y="0"/>
                </a:lnTo>
                <a:lnTo>
                  <a:pt x="48598" y="1270"/>
                </a:lnTo>
                <a:lnTo>
                  <a:pt x="47407" y="3387"/>
                </a:lnTo>
                <a:lnTo>
                  <a:pt x="46612" y="6068"/>
                </a:lnTo>
                <a:lnTo>
                  <a:pt x="38956" y="25981"/>
                </a:lnTo>
                <a:lnTo>
                  <a:pt x="33359" y="40180"/>
                </a:lnTo>
                <a:lnTo>
                  <a:pt x="28357" y="54727"/>
                </a:lnTo>
                <a:lnTo>
                  <a:pt x="23753" y="69505"/>
                </a:lnTo>
                <a:lnTo>
                  <a:pt x="15250" y="98201"/>
                </a:lnTo>
                <a:lnTo>
                  <a:pt x="7237" y="123655"/>
                </a:lnTo>
                <a:lnTo>
                  <a:pt x="4592" y="137047"/>
                </a:lnTo>
                <a:lnTo>
                  <a:pt x="2830" y="151055"/>
                </a:lnTo>
                <a:lnTo>
                  <a:pt x="1655" y="165473"/>
                </a:lnTo>
                <a:lnTo>
                  <a:pt x="871" y="181436"/>
                </a:lnTo>
                <a:lnTo>
                  <a:pt x="0" y="216105"/>
                </a:lnTo>
                <a:lnTo>
                  <a:pt x="1038" y="231700"/>
                </a:lnTo>
                <a:lnTo>
                  <a:pt x="3000" y="245907"/>
                </a:lnTo>
                <a:lnTo>
                  <a:pt x="9206" y="277880"/>
                </a:lnTo>
                <a:lnTo>
                  <a:pt x="13441" y="285639"/>
                </a:lnTo>
                <a:lnTo>
                  <a:pt x="16349" y="289486"/>
                </a:lnTo>
                <a:lnTo>
                  <a:pt x="19557" y="292051"/>
                </a:lnTo>
                <a:lnTo>
                  <a:pt x="22966" y="293761"/>
                </a:lnTo>
                <a:lnTo>
                  <a:pt x="26508" y="294901"/>
                </a:lnTo>
                <a:lnTo>
                  <a:pt x="30140" y="295661"/>
                </a:lnTo>
                <a:lnTo>
                  <a:pt x="33831" y="296167"/>
                </a:lnTo>
                <a:lnTo>
                  <a:pt x="37562" y="296505"/>
                </a:lnTo>
                <a:lnTo>
                  <a:pt x="41319" y="296730"/>
                </a:lnTo>
                <a:lnTo>
                  <a:pt x="48881" y="296980"/>
                </a:lnTo>
                <a:lnTo>
                  <a:pt x="52675" y="295777"/>
                </a:lnTo>
                <a:lnTo>
                  <a:pt x="56475" y="293705"/>
                </a:lnTo>
                <a:lnTo>
                  <a:pt x="60277" y="291054"/>
                </a:lnTo>
                <a:lnTo>
                  <a:pt x="65353" y="286746"/>
                </a:lnTo>
                <a:lnTo>
                  <a:pt x="71276" y="281334"/>
                </a:lnTo>
                <a:lnTo>
                  <a:pt x="77766" y="275186"/>
                </a:lnTo>
                <a:lnTo>
                  <a:pt x="88441" y="260928"/>
                </a:lnTo>
                <a:lnTo>
                  <a:pt x="101909" y="241262"/>
                </a:lnTo>
                <a:lnTo>
                  <a:pt x="117237" y="217991"/>
                </a:lnTo>
                <a:lnTo>
                  <a:pt x="128726" y="201208"/>
                </a:lnTo>
                <a:lnTo>
                  <a:pt x="137655" y="188749"/>
                </a:lnTo>
                <a:lnTo>
                  <a:pt x="144878" y="179173"/>
                </a:lnTo>
                <a:lnTo>
                  <a:pt x="150963" y="168979"/>
                </a:lnTo>
                <a:lnTo>
                  <a:pt x="156290" y="158372"/>
                </a:lnTo>
                <a:lnTo>
                  <a:pt x="161111" y="147492"/>
                </a:lnTo>
                <a:lnTo>
                  <a:pt x="164325" y="138968"/>
                </a:lnTo>
                <a:lnTo>
                  <a:pt x="166468" y="132016"/>
                </a:lnTo>
                <a:lnTo>
                  <a:pt x="167896" y="126111"/>
                </a:lnTo>
                <a:lnTo>
                  <a:pt x="167579" y="119634"/>
                </a:lnTo>
                <a:lnTo>
                  <a:pt x="166097" y="112776"/>
                </a:lnTo>
                <a:lnTo>
                  <a:pt x="163839" y="105664"/>
                </a:lnTo>
                <a:lnTo>
                  <a:pt x="161064" y="99653"/>
                </a:lnTo>
                <a:lnTo>
                  <a:pt x="157944" y="94376"/>
                </a:lnTo>
                <a:lnTo>
                  <a:pt x="154593" y="89587"/>
                </a:lnTo>
                <a:lnTo>
                  <a:pt x="151091" y="86395"/>
                </a:lnTo>
                <a:lnTo>
                  <a:pt x="147485" y="84267"/>
                </a:lnTo>
                <a:lnTo>
                  <a:pt x="143811" y="82848"/>
                </a:lnTo>
                <a:lnTo>
                  <a:pt x="140092" y="80632"/>
                </a:lnTo>
                <a:lnTo>
                  <a:pt x="136343" y="77885"/>
                </a:lnTo>
                <a:lnTo>
                  <a:pt x="132573" y="74783"/>
                </a:lnTo>
                <a:lnTo>
                  <a:pt x="127520" y="72716"/>
                </a:lnTo>
                <a:lnTo>
                  <a:pt x="121611" y="71337"/>
                </a:lnTo>
                <a:lnTo>
                  <a:pt x="115132" y="70419"/>
                </a:lnTo>
                <a:lnTo>
                  <a:pt x="110813" y="68536"/>
                </a:lnTo>
                <a:lnTo>
                  <a:pt x="107933" y="66011"/>
                </a:lnTo>
                <a:lnTo>
                  <a:pt x="106013" y="63057"/>
                </a:lnTo>
                <a:lnTo>
                  <a:pt x="103463" y="61088"/>
                </a:lnTo>
                <a:lnTo>
                  <a:pt x="100493" y="59776"/>
                </a:lnTo>
                <a:lnTo>
                  <a:pt x="90743" y="57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0"/>
          <p:cNvSpPr/>
          <p:nvPr/>
        </p:nvSpPr>
        <p:spPr>
          <a:xfrm>
            <a:off x="5452109" y="2560319"/>
            <a:ext cx="205742" cy="306307"/>
          </a:xfrm>
          <a:custGeom>
            <a:avLst/>
            <a:gdLst/>
            <a:ahLst/>
            <a:cxnLst/>
            <a:rect l="0" t="0" r="0" b="0"/>
            <a:pathLst>
              <a:path w="205742" h="306307">
                <a:moveTo>
                  <a:pt x="0" y="0"/>
                </a:moveTo>
                <a:lnTo>
                  <a:pt x="12136" y="12136"/>
                </a:lnTo>
                <a:lnTo>
                  <a:pt x="15711" y="16981"/>
                </a:lnTo>
                <a:lnTo>
                  <a:pt x="19683" y="25751"/>
                </a:lnTo>
                <a:lnTo>
                  <a:pt x="24835" y="33882"/>
                </a:lnTo>
                <a:lnTo>
                  <a:pt x="27987" y="37828"/>
                </a:lnTo>
                <a:lnTo>
                  <a:pt x="31358" y="45539"/>
                </a:lnTo>
                <a:lnTo>
                  <a:pt x="34875" y="55759"/>
                </a:lnTo>
                <a:lnTo>
                  <a:pt x="38490" y="67653"/>
                </a:lnTo>
                <a:lnTo>
                  <a:pt x="42171" y="84472"/>
                </a:lnTo>
                <a:lnTo>
                  <a:pt x="45894" y="104575"/>
                </a:lnTo>
                <a:lnTo>
                  <a:pt x="49646" y="126867"/>
                </a:lnTo>
                <a:lnTo>
                  <a:pt x="52148" y="148078"/>
                </a:lnTo>
                <a:lnTo>
                  <a:pt x="53815" y="168569"/>
                </a:lnTo>
                <a:lnTo>
                  <a:pt x="54927" y="188579"/>
                </a:lnTo>
                <a:lnTo>
                  <a:pt x="56938" y="205730"/>
                </a:lnTo>
                <a:lnTo>
                  <a:pt x="59549" y="220973"/>
                </a:lnTo>
                <a:lnTo>
                  <a:pt x="62560" y="234946"/>
                </a:lnTo>
                <a:lnTo>
                  <a:pt x="64567" y="245531"/>
                </a:lnTo>
                <a:lnTo>
                  <a:pt x="65905" y="253857"/>
                </a:lnTo>
                <a:lnTo>
                  <a:pt x="66797" y="260678"/>
                </a:lnTo>
                <a:lnTo>
                  <a:pt x="67391" y="266496"/>
                </a:lnTo>
                <a:lnTo>
                  <a:pt x="67788" y="271644"/>
                </a:lnTo>
                <a:lnTo>
                  <a:pt x="68228" y="280751"/>
                </a:lnTo>
                <a:lnTo>
                  <a:pt x="68424" y="289032"/>
                </a:lnTo>
                <a:lnTo>
                  <a:pt x="68567" y="306306"/>
                </a:lnTo>
                <a:lnTo>
                  <a:pt x="68576" y="301860"/>
                </a:lnTo>
                <a:lnTo>
                  <a:pt x="67307" y="296490"/>
                </a:lnTo>
                <a:lnTo>
                  <a:pt x="65192" y="289100"/>
                </a:lnTo>
                <a:lnTo>
                  <a:pt x="62512" y="280364"/>
                </a:lnTo>
                <a:lnTo>
                  <a:pt x="60725" y="271999"/>
                </a:lnTo>
                <a:lnTo>
                  <a:pt x="59533" y="263883"/>
                </a:lnTo>
                <a:lnTo>
                  <a:pt x="58739" y="255932"/>
                </a:lnTo>
                <a:lnTo>
                  <a:pt x="59480" y="243012"/>
                </a:lnTo>
                <a:lnTo>
                  <a:pt x="61243" y="226778"/>
                </a:lnTo>
                <a:lnTo>
                  <a:pt x="63689" y="208336"/>
                </a:lnTo>
                <a:lnTo>
                  <a:pt x="65319" y="193500"/>
                </a:lnTo>
                <a:lnTo>
                  <a:pt x="66407" y="181070"/>
                </a:lnTo>
                <a:lnTo>
                  <a:pt x="67131" y="170244"/>
                </a:lnTo>
                <a:lnTo>
                  <a:pt x="68884" y="160486"/>
                </a:lnTo>
                <a:lnTo>
                  <a:pt x="71323" y="151441"/>
                </a:lnTo>
                <a:lnTo>
                  <a:pt x="74219" y="142871"/>
                </a:lnTo>
                <a:lnTo>
                  <a:pt x="78689" y="132077"/>
                </a:lnTo>
                <a:lnTo>
                  <a:pt x="84210" y="119802"/>
                </a:lnTo>
                <a:lnTo>
                  <a:pt x="97117" y="92615"/>
                </a:lnTo>
                <a:lnTo>
                  <a:pt x="111320" y="63600"/>
                </a:lnTo>
                <a:lnTo>
                  <a:pt x="117394" y="52560"/>
                </a:lnTo>
                <a:lnTo>
                  <a:pt x="122713" y="43930"/>
                </a:lnTo>
                <a:lnTo>
                  <a:pt x="127528" y="36907"/>
                </a:lnTo>
                <a:lnTo>
                  <a:pt x="132009" y="30955"/>
                </a:lnTo>
                <a:lnTo>
                  <a:pt x="136266" y="25717"/>
                </a:lnTo>
                <a:lnTo>
                  <a:pt x="140374" y="20955"/>
                </a:lnTo>
                <a:lnTo>
                  <a:pt x="144383" y="17780"/>
                </a:lnTo>
                <a:lnTo>
                  <a:pt x="148326" y="15664"/>
                </a:lnTo>
                <a:lnTo>
                  <a:pt x="152224" y="14252"/>
                </a:lnTo>
                <a:lnTo>
                  <a:pt x="156093" y="12042"/>
                </a:lnTo>
                <a:lnTo>
                  <a:pt x="159942" y="9298"/>
                </a:lnTo>
                <a:lnTo>
                  <a:pt x="163778" y="6199"/>
                </a:lnTo>
                <a:lnTo>
                  <a:pt x="167606" y="4133"/>
                </a:lnTo>
                <a:lnTo>
                  <a:pt x="171427" y="2755"/>
                </a:lnTo>
                <a:lnTo>
                  <a:pt x="175245" y="1837"/>
                </a:lnTo>
                <a:lnTo>
                  <a:pt x="179060" y="1225"/>
                </a:lnTo>
                <a:lnTo>
                  <a:pt x="182874" y="817"/>
                </a:lnTo>
                <a:lnTo>
                  <a:pt x="186686" y="545"/>
                </a:lnTo>
                <a:lnTo>
                  <a:pt x="190498" y="363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1"/>
          <p:cNvSpPr/>
          <p:nvPr/>
        </p:nvSpPr>
        <p:spPr>
          <a:xfrm>
            <a:off x="5829341" y="2550162"/>
            <a:ext cx="285710" cy="285108"/>
          </a:xfrm>
          <a:custGeom>
            <a:avLst/>
            <a:gdLst/>
            <a:ahLst/>
            <a:cxnLst/>
            <a:rect l="0" t="0" r="0" b="0"/>
            <a:pathLst>
              <a:path w="285710" h="285108">
                <a:moveTo>
                  <a:pt x="11388" y="10157"/>
                </a:moveTo>
                <a:lnTo>
                  <a:pt x="5321" y="22293"/>
                </a:lnTo>
                <a:lnTo>
                  <a:pt x="3533" y="27138"/>
                </a:lnTo>
                <a:lnTo>
                  <a:pt x="1547" y="35908"/>
                </a:lnTo>
                <a:lnTo>
                  <a:pt x="1018" y="46374"/>
                </a:lnTo>
                <a:lnTo>
                  <a:pt x="429" y="78324"/>
                </a:lnTo>
                <a:lnTo>
                  <a:pt x="0" y="246278"/>
                </a:lnTo>
                <a:lnTo>
                  <a:pt x="1256" y="260281"/>
                </a:lnTo>
                <a:lnTo>
                  <a:pt x="3364" y="270887"/>
                </a:lnTo>
                <a:lnTo>
                  <a:pt x="6039" y="279227"/>
                </a:lnTo>
                <a:lnTo>
                  <a:pt x="6552" y="283517"/>
                </a:lnTo>
                <a:lnTo>
                  <a:pt x="5624" y="285107"/>
                </a:lnTo>
                <a:lnTo>
                  <a:pt x="3735" y="284897"/>
                </a:lnTo>
                <a:lnTo>
                  <a:pt x="2477" y="282217"/>
                </a:lnTo>
                <a:lnTo>
                  <a:pt x="1637" y="277891"/>
                </a:lnTo>
                <a:lnTo>
                  <a:pt x="1077" y="272467"/>
                </a:lnTo>
                <a:lnTo>
                  <a:pt x="705" y="266310"/>
                </a:lnTo>
                <a:lnTo>
                  <a:pt x="290" y="252696"/>
                </a:lnTo>
                <a:lnTo>
                  <a:pt x="57" y="218616"/>
                </a:lnTo>
                <a:lnTo>
                  <a:pt x="1294" y="203740"/>
                </a:lnTo>
                <a:lnTo>
                  <a:pt x="3389" y="187473"/>
                </a:lnTo>
                <a:lnTo>
                  <a:pt x="6055" y="170277"/>
                </a:lnTo>
                <a:lnTo>
                  <a:pt x="10373" y="149924"/>
                </a:lnTo>
                <a:lnTo>
                  <a:pt x="15792" y="127465"/>
                </a:lnTo>
                <a:lnTo>
                  <a:pt x="21944" y="103603"/>
                </a:lnTo>
                <a:lnTo>
                  <a:pt x="27315" y="85154"/>
                </a:lnTo>
                <a:lnTo>
                  <a:pt x="32167" y="70316"/>
                </a:lnTo>
                <a:lnTo>
                  <a:pt x="36671" y="57883"/>
                </a:lnTo>
                <a:lnTo>
                  <a:pt x="40944" y="48324"/>
                </a:lnTo>
                <a:lnTo>
                  <a:pt x="45062" y="40682"/>
                </a:lnTo>
                <a:lnTo>
                  <a:pt x="49077" y="34317"/>
                </a:lnTo>
                <a:lnTo>
                  <a:pt x="53025" y="27534"/>
                </a:lnTo>
                <a:lnTo>
                  <a:pt x="60797" y="13224"/>
                </a:lnTo>
                <a:lnTo>
                  <a:pt x="64647" y="8392"/>
                </a:lnTo>
                <a:lnTo>
                  <a:pt x="68484" y="5170"/>
                </a:lnTo>
                <a:lnTo>
                  <a:pt x="72313" y="3023"/>
                </a:lnTo>
                <a:lnTo>
                  <a:pt x="79952" y="636"/>
                </a:lnTo>
                <a:lnTo>
                  <a:pt x="83768" y="0"/>
                </a:lnTo>
                <a:lnTo>
                  <a:pt x="86311" y="846"/>
                </a:lnTo>
                <a:lnTo>
                  <a:pt x="88007" y="2680"/>
                </a:lnTo>
                <a:lnTo>
                  <a:pt x="89138" y="5172"/>
                </a:lnTo>
                <a:lnTo>
                  <a:pt x="93780" y="11329"/>
                </a:lnTo>
                <a:lnTo>
                  <a:pt x="96797" y="14748"/>
                </a:lnTo>
                <a:lnTo>
                  <a:pt x="98808" y="19568"/>
                </a:lnTo>
                <a:lnTo>
                  <a:pt x="100147" y="25321"/>
                </a:lnTo>
                <a:lnTo>
                  <a:pt x="101041" y="31697"/>
                </a:lnTo>
                <a:lnTo>
                  <a:pt x="102907" y="37217"/>
                </a:lnTo>
                <a:lnTo>
                  <a:pt x="105421" y="42167"/>
                </a:lnTo>
                <a:lnTo>
                  <a:pt x="108367" y="46737"/>
                </a:lnTo>
                <a:lnTo>
                  <a:pt x="110331" y="53594"/>
                </a:lnTo>
                <a:lnTo>
                  <a:pt x="111640" y="61975"/>
                </a:lnTo>
                <a:lnTo>
                  <a:pt x="112513" y="71372"/>
                </a:lnTo>
                <a:lnTo>
                  <a:pt x="113095" y="80178"/>
                </a:lnTo>
                <a:lnTo>
                  <a:pt x="113483" y="88587"/>
                </a:lnTo>
                <a:lnTo>
                  <a:pt x="113741" y="96734"/>
                </a:lnTo>
                <a:lnTo>
                  <a:pt x="114229" y="162682"/>
                </a:lnTo>
                <a:lnTo>
                  <a:pt x="114245" y="172349"/>
                </a:lnTo>
                <a:lnTo>
                  <a:pt x="115519" y="177976"/>
                </a:lnTo>
                <a:lnTo>
                  <a:pt x="117639" y="184266"/>
                </a:lnTo>
                <a:lnTo>
                  <a:pt x="124099" y="200477"/>
                </a:lnTo>
                <a:lnTo>
                  <a:pt x="125218" y="209353"/>
                </a:lnTo>
                <a:lnTo>
                  <a:pt x="126645" y="212805"/>
                </a:lnTo>
                <a:lnTo>
                  <a:pt x="131617" y="220026"/>
                </a:lnTo>
                <a:lnTo>
                  <a:pt x="133451" y="221190"/>
                </a:lnTo>
                <a:lnTo>
                  <a:pt x="134673" y="220696"/>
                </a:lnTo>
                <a:lnTo>
                  <a:pt x="136636" y="216845"/>
                </a:lnTo>
                <a:lnTo>
                  <a:pt x="136797" y="212719"/>
                </a:lnTo>
                <a:lnTo>
                  <a:pt x="136975" y="197975"/>
                </a:lnTo>
                <a:lnTo>
                  <a:pt x="138293" y="187439"/>
                </a:lnTo>
                <a:lnTo>
                  <a:pt x="140442" y="175335"/>
                </a:lnTo>
                <a:lnTo>
                  <a:pt x="143144" y="162186"/>
                </a:lnTo>
                <a:lnTo>
                  <a:pt x="146215" y="149610"/>
                </a:lnTo>
                <a:lnTo>
                  <a:pt x="149533" y="137416"/>
                </a:lnTo>
                <a:lnTo>
                  <a:pt x="153015" y="125476"/>
                </a:lnTo>
                <a:lnTo>
                  <a:pt x="155337" y="114977"/>
                </a:lnTo>
                <a:lnTo>
                  <a:pt x="156884" y="105437"/>
                </a:lnTo>
                <a:lnTo>
                  <a:pt x="157915" y="96537"/>
                </a:lnTo>
                <a:lnTo>
                  <a:pt x="159873" y="88064"/>
                </a:lnTo>
                <a:lnTo>
                  <a:pt x="162448" y="79875"/>
                </a:lnTo>
                <a:lnTo>
                  <a:pt x="165435" y="71876"/>
                </a:lnTo>
                <a:lnTo>
                  <a:pt x="168696" y="65273"/>
                </a:lnTo>
                <a:lnTo>
                  <a:pt x="172140" y="59601"/>
                </a:lnTo>
                <a:lnTo>
                  <a:pt x="175707" y="54550"/>
                </a:lnTo>
                <a:lnTo>
                  <a:pt x="179354" y="49913"/>
                </a:lnTo>
                <a:lnTo>
                  <a:pt x="186793" y="41373"/>
                </a:lnTo>
                <a:lnTo>
                  <a:pt x="194333" y="33345"/>
                </a:lnTo>
                <a:lnTo>
                  <a:pt x="209521" y="17842"/>
                </a:lnTo>
                <a:lnTo>
                  <a:pt x="213327" y="15281"/>
                </a:lnTo>
                <a:lnTo>
                  <a:pt x="220942" y="12435"/>
                </a:lnTo>
                <a:lnTo>
                  <a:pt x="226302" y="10832"/>
                </a:lnTo>
                <a:lnTo>
                  <a:pt x="228324" y="11877"/>
                </a:lnTo>
                <a:lnTo>
                  <a:pt x="233957" y="16425"/>
                </a:lnTo>
                <a:lnTo>
                  <a:pt x="235968" y="19416"/>
                </a:lnTo>
                <a:lnTo>
                  <a:pt x="238202" y="26126"/>
                </a:lnTo>
                <a:lnTo>
                  <a:pt x="239195" y="33341"/>
                </a:lnTo>
                <a:lnTo>
                  <a:pt x="239459" y="37043"/>
                </a:lnTo>
                <a:lnTo>
                  <a:pt x="240905" y="40781"/>
                </a:lnTo>
                <a:lnTo>
                  <a:pt x="245899" y="48321"/>
                </a:lnTo>
                <a:lnTo>
                  <a:pt x="247739" y="53380"/>
                </a:lnTo>
                <a:lnTo>
                  <a:pt x="248965" y="59293"/>
                </a:lnTo>
                <a:lnTo>
                  <a:pt x="249783" y="65774"/>
                </a:lnTo>
                <a:lnTo>
                  <a:pt x="257002" y="111303"/>
                </a:lnTo>
                <a:lnTo>
                  <a:pt x="258951" y="133468"/>
                </a:lnTo>
                <a:lnTo>
                  <a:pt x="260250" y="158404"/>
                </a:lnTo>
                <a:lnTo>
                  <a:pt x="261116" y="185189"/>
                </a:lnTo>
                <a:lnTo>
                  <a:pt x="262963" y="205585"/>
                </a:lnTo>
                <a:lnTo>
                  <a:pt x="265465" y="221723"/>
                </a:lnTo>
                <a:lnTo>
                  <a:pt x="272538" y="253737"/>
                </a:lnTo>
                <a:lnTo>
                  <a:pt x="273505" y="261502"/>
                </a:lnTo>
                <a:lnTo>
                  <a:pt x="273763" y="265350"/>
                </a:lnTo>
                <a:lnTo>
                  <a:pt x="275204" y="267916"/>
                </a:lnTo>
                <a:lnTo>
                  <a:pt x="277436" y="269627"/>
                </a:lnTo>
                <a:lnTo>
                  <a:pt x="285709" y="2730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2"/>
          <p:cNvSpPr/>
          <p:nvPr/>
        </p:nvSpPr>
        <p:spPr>
          <a:xfrm>
            <a:off x="6201695" y="2537459"/>
            <a:ext cx="151734" cy="274051"/>
          </a:xfrm>
          <a:custGeom>
            <a:avLst/>
            <a:gdLst/>
            <a:ahLst/>
            <a:cxnLst/>
            <a:rect l="0" t="0" r="0" b="0"/>
            <a:pathLst>
              <a:path w="151734" h="274051">
                <a:moveTo>
                  <a:pt x="73375" y="0"/>
                </a:moveTo>
                <a:lnTo>
                  <a:pt x="67307" y="6068"/>
                </a:lnTo>
                <a:lnTo>
                  <a:pt x="64250" y="10396"/>
                </a:lnTo>
                <a:lnTo>
                  <a:pt x="60941" y="15821"/>
                </a:lnTo>
                <a:lnTo>
                  <a:pt x="57465" y="21977"/>
                </a:lnTo>
                <a:lnTo>
                  <a:pt x="55149" y="27352"/>
                </a:lnTo>
                <a:lnTo>
                  <a:pt x="53604" y="32205"/>
                </a:lnTo>
                <a:lnTo>
                  <a:pt x="52574" y="36710"/>
                </a:lnTo>
                <a:lnTo>
                  <a:pt x="50618" y="42253"/>
                </a:lnTo>
                <a:lnTo>
                  <a:pt x="48044" y="48489"/>
                </a:lnTo>
                <a:lnTo>
                  <a:pt x="45057" y="55186"/>
                </a:lnTo>
                <a:lnTo>
                  <a:pt x="28718" y="94951"/>
                </a:lnTo>
                <a:lnTo>
                  <a:pt x="23284" y="112831"/>
                </a:lnTo>
                <a:lnTo>
                  <a:pt x="18391" y="132371"/>
                </a:lnTo>
                <a:lnTo>
                  <a:pt x="1412" y="212414"/>
                </a:lnTo>
                <a:lnTo>
                  <a:pt x="0" y="226700"/>
                </a:lnTo>
                <a:lnTo>
                  <a:pt x="328" y="237493"/>
                </a:lnTo>
                <a:lnTo>
                  <a:pt x="1817" y="245959"/>
                </a:lnTo>
                <a:lnTo>
                  <a:pt x="4079" y="252873"/>
                </a:lnTo>
                <a:lnTo>
                  <a:pt x="6858" y="258752"/>
                </a:lnTo>
                <a:lnTo>
                  <a:pt x="14374" y="271245"/>
                </a:lnTo>
                <a:lnTo>
                  <a:pt x="17531" y="272270"/>
                </a:lnTo>
                <a:lnTo>
                  <a:pt x="22176" y="272954"/>
                </a:lnTo>
                <a:lnTo>
                  <a:pt x="27812" y="273409"/>
                </a:lnTo>
                <a:lnTo>
                  <a:pt x="32839" y="273713"/>
                </a:lnTo>
                <a:lnTo>
                  <a:pt x="41812" y="274050"/>
                </a:lnTo>
                <a:lnTo>
                  <a:pt x="45982" y="272870"/>
                </a:lnTo>
                <a:lnTo>
                  <a:pt x="50034" y="270814"/>
                </a:lnTo>
                <a:lnTo>
                  <a:pt x="54004" y="268173"/>
                </a:lnTo>
                <a:lnTo>
                  <a:pt x="57920" y="265142"/>
                </a:lnTo>
                <a:lnTo>
                  <a:pt x="61802" y="261851"/>
                </a:lnTo>
                <a:lnTo>
                  <a:pt x="65659" y="258388"/>
                </a:lnTo>
                <a:lnTo>
                  <a:pt x="73333" y="251153"/>
                </a:lnTo>
                <a:lnTo>
                  <a:pt x="94674" y="230092"/>
                </a:lnTo>
                <a:lnTo>
                  <a:pt x="100274" y="223245"/>
                </a:lnTo>
                <a:lnTo>
                  <a:pt x="105278" y="216140"/>
                </a:lnTo>
                <a:lnTo>
                  <a:pt x="116764" y="197663"/>
                </a:lnTo>
                <a:lnTo>
                  <a:pt x="134569" y="168283"/>
                </a:lnTo>
                <a:lnTo>
                  <a:pt x="140840" y="154099"/>
                </a:lnTo>
                <a:lnTo>
                  <a:pt x="145022" y="140833"/>
                </a:lnTo>
                <a:lnTo>
                  <a:pt x="147809" y="128179"/>
                </a:lnTo>
                <a:lnTo>
                  <a:pt x="149668" y="115933"/>
                </a:lnTo>
                <a:lnTo>
                  <a:pt x="150906" y="103959"/>
                </a:lnTo>
                <a:lnTo>
                  <a:pt x="151733" y="92166"/>
                </a:lnTo>
                <a:lnTo>
                  <a:pt x="149744" y="83034"/>
                </a:lnTo>
                <a:lnTo>
                  <a:pt x="145877" y="75676"/>
                </a:lnTo>
                <a:lnTo>
                  <a:pt x="140759" y="69501"/>
                </a:lnTo>
                <a:lnTo>
                  <a:pt x="136078" y="64114"/>
                </a:lnTo>
                <a:lnTo>
                  <a:pt x="131687" y="59253"/>
                </a:lnTo>
                <a:lnTo>
                  <a:pt x="127489" y="54742"/>
                </a:lnTo>
                <a:lnTo>
                  <a:pt x="123421" y="51735"/>
                </a:lnTo>
                <a:lnTo>
                  <a:pt x="119439" y="49730"/>
                </a:lnTo>
                <a:lnTo>
                  <a:pt x="115514" y="48394"/>
                </a:lnTo>
                <a:lnTo>
                  <a:pt x="111628" y="47502"/>
                </a:lnTo>
                <a:lnTo>
                  <a:pt x="107766" y="46909"/>
                </a:lnTo>
                <a:lnTo>
                  <a:pt x="103923" y="46513"/>
                </a:lnTo>
                <a:lnTo>
                  <a:pt x="96280" y="47519"/>
                </a:lnTo>
                <a:lnTo>
                  <a:pt x="86105" y="49459"/>
                </a:lnTo>
                <a:lnTo>
                  <a:pt x="74242" y="52023"/>
                </a:lnTo>
                <a:lnTo>
                  <a:pt x="63793" y="53732"/>
                </a:lnTo>
                <a:lnTo>
                  <a:pt x="54287" y="54872"/>
                </a:lnTo>
                <a:lnTo>
                  <a:pt x="27655" y="57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3"/>
          <p:cNvSpPr/>
          <p:nvPr/>
        </p:nvSpPr>
        <p:spPr>
          <a:xfrm>
            <a:off x="6413818" y="2526029"/>
            <a:ext cx="227013" cy="288062"/>
          </a:xfrm>
          <a:custGeom>
            <a:avLst/>
            <a:gdLst/>
            <a:ahLst/>
            <a:cxnLst/>
            <a:rect l="0" t="0" r="0" b="0"/>
            <a:pathLst>
              <a:path w="227013" h="288062">
                <a:moveTo>
                  <a:pt x="9841" y="0"/>
                </a:moveTo>
                <a:lnTo>
                  <a:pt x="3774" y="18204"/>
                </a:lnTo>
                <a:lnTo>
                  <a:pt x="1986" y="24836"/>
                </a:lnTo>
                <a:lnTo>
                  <a:pt x="795" y="30528"/>
                </a:lnTo>
                <a:lnTo>
                  <a:pt x="0" y="35592"/>
                </a:lnTo>
                <a:lnTo>
                  <a:pt x="741" y="44048"/>
                </a:lnTo>
                <a:lnTo>
                  <a:pt x="2505" y="54765"/>
                </a:lnTo>
                <a:lnTo>
                  <a:pt x="4950" y="66991"/>
                </a:lnTo>
                <a:lnTo>
                  <a:pt x="6581" y="82760"/>
                </a:lnTo>
                <a:lnTo>
                  <a:pt x="7667" y="100894"/>
                </a:lnTo>
                <a:lnTo>
                  <a:pt x="8392" y="120603"/>
                </a:lnTo>
                <a:lnTo>
                  <a:pt x="10145" y="135012"/>
                </a:lnTo>
                <a:lnTo>
                  <a:pt x="12584" y="145888"/>
                </a:lnTo>
                <a:lnTo>
                  <a:pt x="15480" y="154409"/>
                </a:lnTo>
                <a:lnTo>
                  <a:pt x="17411" y="162630"/>
                </a:lnTo>
                <a:lnTo>
                  <a:pt x="18698" y="170650"/>
                </a:lnTo>
                <a:lnTo>
                  <a:pt x="19555" y="178537"/>
                </a:lnTo>
                <a:lnTo>
                  <a:pt x="21398" y="190145"/>
                </a:lnTo>
                <a:lnTo>
                  <a:pt x="26831" y="219976"/>
                </a:lnTo>
                <a:lnTo>
                  <a:pt x="28788" y="235551"/>
                </a:lnTo>
                <a:lnTo>
                  <a:pt x="30092" y="251014"/>
                </a:lnTo>
                <a:lnTo>
                  <a:pt x="32186" y="288061"/>
                </a:lnTo>
                <a:lnTo>
                  <a:pt x="32357" y="287291"/>
                </a:lnTo>
                <a:lnTo>
                  <a:pt x="32473" y="282967"/>
                </a:lnTo>
                <a:lnTo>
                  <a:pt x="32688" y="242089"/>
                </a:lnTo>
                <a:lnTo>
                  <a:pt x="35232" y="228703"/>
                </a:lnTo>
                <a:lnTo>
                  <a:pt x="39469" y="210889"/>
                </a:lnTo>
                <a:lnTo>
                  <a:pt x="44833" y="190123"/>
                </a:lnTo>
                <a:lnTo>
                  <a:pt x="54180" y="156889"/>
                </a:lnTo>
                <a:lnTo>
                  <a:pt x="58450" y="142693"/>
                </a:lnTo>
                <a:lnTo>
                  <a:pt x="63837" y="129419"/>
                </a:lnTo>
                <a:lnTo>
                  <a:pt x="69969" y="116759"/>
                </a:lnTo>
                <a:lnTo>
                  <a:pt x="76597" y="104510"/>
                </a:lnTo>
                <a:lnTo>
                  <a:pt x="82285" y="95073"/>
                </a:lnTo>
                <a:lnTo>
                  <a:pt x="87347" y="87512"/>
                </a:lnTo>
                <a:lnTo>
                  <a:pt x="91992" y="81202"/>
                </a:lnTo>
                <a:lnTo>
                  <a:pt x="97629" y="75724"/>
                </a:lnTo>
                <a:lnTo>
                  <a:pt x="103926" y="70803"/>
                </a:lnTo>
                <a:lnTo>
                  <a:pt x="110665" y="66252"/>
                </a:lnTo>
                <a:lnTo>
                  <a:pt x="116427" y="61948"/>
                </a:lnTo>
                <a:lnTo>
                  <a:pt x="121538" y="57809"/>
                </a:lnTo>
                <a:lnTo>
                  <a:pt x="126216" y="53780"/>
                </a:lnTo>
                <a:lnTo>
                  <a:pt x="130605" y="49823"/>
                </a:lnTo>
                <a:lnTo>
                  <a:pt x="138867" y="42041"/>
                </a:lnTo>
                <a:lnTo>
                  <a:pt x="144119" y="38187"/>
                </a:lnTo>
                <a:lnTo>
                  <a:pt x="150160" y="34348"/>
                </a:lnTo>
                <a:lnTo>
                  <a:pt x="156727" y="30519"/>
                </a:lnTo>
                <a:lnTo>
                  <a:pt x="163645" y="26696"/>
                </a:lnTo>
                <a:lnTo>
                  <a:pt x="178105" y="19062"/>
                </a:lnTo>
                <a:lnTo>
                  <a:pt x="185517" y="16518"/>
                </a:lnTo>
                <a:lnTo>
                  <a:pt x="192999" y="14822"/>
                </a:lnTo>
                <a:lnTo>
                  <a:pt x="227012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4"/>
          <p:cNvSpPr/>
          <p:nvPr/>
        </p:nvSpPr>
        <p:spPr>
          <a:xfrm>
            <a:off x="6664503" y="2514843"/>
            <a:ext cx="360460" cy="271861"/>
          </a:xfrm>
          <a:custGeom>
            <a:avLst/>
            <a:gdLst/>
            <a:ahLst/>
            <a:cxnLst/>
            <a:rect l="0" t="0" r="0" b="0"/>
            <a:pathLst>
              <a:path w="360460" h="271861">
                <a:moveTo>
                  <a:pt x="10616" y="102626"/>
                </a:moveTo>
                <a:lnTo>
                  <a:pt x="4549" y="114762"/>
                </a:lnTo>
                <a:lnTo>
                  <a:pt x="2761" y="119607"/>
                </a:lnTo>
                <a:lnTo>
                  <a:pt x="1569" y="124107"/>
                </a:lnTo>
                <a:lnTo>
                  <a:pt x="775" y="128377"/>
                </a:lnTo>
                <a:lnTo>
                  <a:pt x="1516" y="133763"/>
                </a:lnTo>
                <a:lnTo>
                  <a:pt x="3279" y="139894"/>
                </a:lnTo>
                <a:lnTo>
                  <a:pt x="5725" y="146522"/>
                </a:lnTo>
                <a:lnTo>
                  <a:pt x="7356" y="152210"/>
                </a:lnTo>
                <a:lnTo>
                  <a:pt x="8443" y="157272"/>
                </a:lnTo>
                <a:lnTo>
                  <a:pt x="9167" y="161917"/>
                </a:lnTo>
                <a:lnTo>
                  <a:pt x="10920" y="165013"/>
                </a:lnTo>
                <a:lnTo>
                  <a:pt x="13359" y="167078"/>
                </a:lnTo>
                <a:lnTo>
                  <a:pt x="16255" y="168454"/>
                </a:lnTo>
                <a:lnTo>
                  <a:pt x="22859" y="169983"/>
                </a:lnTo>
                <a:lnTo>
                  <a:pt x="26398" y="170391"/>
                </a:lnTo>
                <a:lnTo>
                  <a:pt x="37104" y="167457"/>
                </a:lnTo>
                <a:lnTo>
                  <a:pt x="43515" y="164897"/>
                </a:lnTo>
                <a:lnTo>
                  <a:pt x="51599" y="160650"/>
                </a:lnTo>
                <a:lnTo>
                  <a:pt x="60798" y="155279"/>
                </a:lnTo>
                <a:lnTo>
                  <a:pt x="70741" y="149158"/>
                </a:lnTo>
                <a:lnTo>
                  <a:pt x="78640" y="143808"/>
                </a:lnTo>
                <a:lnTo>
                  <a:pt x="85175" y="138971"/>
                </a:lnTo>
                <a:lnTo>
                  <a:pt x="90802" y="134476"/>
                </a:lnTo>
                <a:lnTo>
                  <a:pt x="97094" y="130209"/>
                </a:lnTo>
                <a:lnTo>
                  <a:pt x="103828" y="126095"/>
                </a:lnTo>
                <a:lnTo>
                  <a:pt x="110858" y="122082"/>
                </a:lnTo>
                <a:lnTo>
                  <a:pt x="118084" y="116867"/>
                </a:lnTo>
                <a:lnTo>
                  <a:pt x="125442" y="110850"/>
                </a:lnTo>
                <a:lnTo>
                  <a:pt x="139120" y="98662"/>
                </a:lnTo>
                <a:lnTo>
                  <a:pt x="149433" y="89011"/>
                </a:lnTo>
                <a:lnTo>
                  <a:pt x="152690" y="84659"/>
                </a:lnTo>
                <a:lnTo>
                  <a:pt x="156310" y="76438"/>
                </a:lnTo>
                <a:lnTo>
                  <a:pt x="158546" y="71197"/>
                </a:lnTo>
                <a:lnTo>
                  <a:pt x="164416" y="58601"/>
                </a:lnTo>
                <a:lnTo>
                  <a:pt x="166490" y="52956"/>
                </a:lnTo>
                <a:lnTo>
                  <a:pt x="167872" y="47923"/>
                </a:lnTo>
                <a:lnTo>
                  <a:pt x="168793" y="43298"/>
                </a:lnTo>
                <a:lnTo>
                  <a:pt x="169408" y="37674"/>
                </a:lnTo>
                <a:lnTo>
                  <a:pt x="169817" y="31385"/>
                </a:lnTo>
                <a:lnTo>
                  <a:pt x="170090" y="24652"/>
                </a:lnTo>
                <a:lnTo>
                  <a:pt x="169003" y="18894"/>
                </a:lnTo>
                <a:lnTo>
                  <a:pt x="167007" y="13784"/>
                </a:lnTo>
                <a:lnTo>
                  <a:pt x="164407" y="9108"/>
                </a:lnTo>
                <a:lnTo>
                  <a:pt x="161403" y="5991"/>
                </a:lnTo>
                <a:lnTo>
                  <a:pt x="158131" y="3913"/>
                </a:lnTo>
                <a:lnTo>
                  <a:pt x="151108" y="1604"/>
                </a:lnTo>
                <a:lnTo>
                  <a:pt x="140014" y="304"/>
                </a:lnTo>
                <a:lnTo>
                  <a:pt x="132474" y="0"/>
                </a:lnTo>
                <a:lnTo>
                  <a:pt x="121502" y="3251"/>
                </a:lnTo>
                <a:lnTo>
                  <a:pt x="115021" y="5896"/>
                </a:lnTo>
                <a:lnTo>
                  <a:pt x="108159" y="10200"/>
                </a:lnTo>
                <a:lnTo>
                  <a:pt x="101045" y="15609"/>
                </a:lnTo>
                <a:lnTo>
                  <a:pt x="93762" y="21755"/>
                </a:lnTo>
                <a:lnTo>
                  <a:pt x="86367" y="28392"/>
                </a:lnTo>
                <a:lnTo>
                  <a:pt x="71377" y="42540"/>
                </a:lnTo>
                <a:lnTo>
                  <a:pt x="54725" y="58717"/>
                </a:lnTo>
                <a:lnTo>
                  <a:pt x="50182" y="64464"/>
                </a:lnTo>
                <a:lnTo>
                  <a:pt x="45884" y="70835"/>
                </a:lnTo>
                <a:lnTo>
                  <a:pt x="41748" y="77622"/>
                </a:lnTo>
                <a:lnTo>
                  <a:pt x="36451" y="87227"/>
                </a:lnTo>
                <a:lnTo>
                  <a:pt x="23792" y="111446"/>
                </a:lnTo>
                <a:lnTo>
                  <a:pt x="18130" y="125016"/>
                </a:lnTo>
                <a:lnTo>
                  <a:pt x="13085" y="139143"/>
                </a:lnTo>
                <a:lnTo>
                  <a:pt x="8453" y="153641"/>
                </a:lnTo>
                <a:lnTo>
                  <a:pt x="5364" y="164576"/>
                </a:lnTo>
                <a:lnTo>
                  <a:pt x="3304" y="173136"/>
                </a:lnTo>
                <a:lnTo>
                  <a:pt x="1931" y="180113"/>
                </a:lnTo>
                <a:lnTo>
                  <a:pt x="1017" y="186034"/>
                </a:lnTo>
                <a:lnTo>
                  <a:pt x="407" y="191251"/>
                </a:lnTo>
                <a:lnTo>
                  <a:pt x="0" y="196000"/>
                </a:lnTo>
                <a:lnTo>
                  <a:pt x="999" y="200435"/>
                </a:lnTo>
                <a:lnTo>
                  <a:pt x="5496" y="208750"/>
                </a:lnTo>
                <a:lnTo>
                  <a:pt x="11727" y="216679"/>
                </a:lnTo>
                <a:lnTo>
                  <a:pt x="18730" y="224437"/>
                </a:lnTo>
                <a:lnTo>
                  <a:pt x="26076" y="232118"/>
                </a:lnTo>
                <a:lnTo>
                  <a:pt x="29813" y="234674"/>
                </a:lnTo>
                <a:lnTo>
                  <a:pt x="37351" y="237514"/>
                </a:lnTo>
                <a:lnTo>
                  <a:pt x="48322" y="242163"/>
                </a:lnTo>
                <a:lnTo>
                  <a:pt x="54803" y="245181"/>
                </a:lnTo>
                <a:lnTo>
                  <a:pt x="62935" y="248463"/>
                </a:lnTo>
                <a:lnTo>
                  <a:pt x="82129" y="255496"/>
                </a:lnTo>
                <a:lnTo>
                  <a:pt x="96392" y="259149"/>
                </a:lnTo>
                <a:lnTo>
                  <a:pt x="113520" y="262855"/>
                </a:lnTo>
                <a:lnTo>
                  <a:pt x="132559" y="266596"/>
                </a:lnTo>
                <a:lnTo>
                  <a:pt x="146521" y="269089"/>
                </a:lnTo>
                <a:lnTo>
                  <a:pt x="157099" y="270752"/>
                </a:lnTo>
                <a:lnTo>
                  <a:pt x="165422" y="271860"/>
                </a:lnTo>
                <a:lnTo>
                  <a:pt x="173510" y="271329"/>
                </a:lnTo>
                <a:lnTo>
                  <a:pt x="181442" y="269705"/>
                </a:lnTo>
                <a:lnTo>
                  <a:pt x="189271" y="267352"/>
                </a:lnTo>
                <a:lnTo>
                  <a:pt x="197030" y="265783"/>
                </a:lnTo>
                <a:lnTo>
                  <a:pt x="204742" y="264738"/>
                </a:lnTo>
                <a:lnTo>
                  <a:pt x="212423" y="264041"/>
                </a:lnTo>
                <a:lnTo>
                  <a:pt x="218814" y="262306"/>
                </a:lnTo>
                <a:lnTo>
                  <a:pt x="229302" y="256992"/>
                </a:lnTo>
                <a:lnTo>
                  <a:pt x="248357" y="247010"/>
                </a:lnTo>
                <a:lnTo>
                  <a:pt x="260550" y="240792"/>
                </a:lnTo>
                <a:lnTo>
                  <a:pt x="269949" y="234107"/>
                </a:lnTo>
                <a:lnTo>
                  <a:pt x="277485" y="227110"/>
                </a:lnTo>
                <a:lnTo>
                  <a:pt x="283779" y="219905"/>
                </a:lnTo>
                <a:lnTo>
                  <a:pt x="294159" y="208514"/>
                </a:lnTo>
                <a:lnTo>
                  <a:pt x="298704" y="203698"/>
                </a:lnTo>
                <a:lnTo>
                  <a:pt x="305545" y="197948"/>
                </a:lnTo>
                <a:lnTo>
                  <a:pt x="313916" y="191574"/>
                </a:lnTo>
                <a:lnTo>
                  <a:pt x="323306" y="184785"/>
                </a:lnTo>
                <a:lnTo>
                  <a:pt x="332106" y="176449"/>
                </a:lnTo>
                <a:lnTo>
                  <a:pt x="340513" y="167081"/>
                </a:lnTo>
                <a:lnTo>
                  <a:pt x="360120" y="142875"/>
                </a:lnTo>
                <a:lnTo>
                  <a:pt x="360459" y="139619"/>
                </a:lnTo>
                <a:lnTo>
                  <a:pt x="359415" y="136178"/>
                </a:lnTo>
                <a:lnTo>
                  <a:pt x="357449" y="132614"/>
                </a:lnTo>
                <a:lnTo>
                  <a:pt x="356139" y="131508"/>
                </a:lnTo>
                <a:lnTo>
                  <a:pt x="355264" y="132041"/>
                </a:lnTo>
                <a:lnTo>
                  <a:pt x="353516" y="1369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5"/>
          <p:cNvSpPr/>
          <p:nvPr/>
        </p:nvSpPr>
        <p:spPr>
          <a:xfrm>
            <a:off x="5068934" y="3526217"/>
            <a:ext cx="1023256" cy="645661"/>
          </a:xfrm>
          <a:custGeom>
            <a:avLst/>
            <a:gdLst/>
            <a:ahLst/>
            <a:cxnLst/>
            <a:rect l="0" t="0" r="0" b="0"/>
            <a:pathLst>
              <a:path w="1023256" h="645661">
                <a:moveTo>
                  <a:pt x="246016" y="337122"/>
                </a:moveTo>
                <a:lnTo>
                  <a:pt x="246016" y="331055"/>
                </a:lnTo>
                <a:lnTo>
                  <a:pt x="243475" y="329267"/>
                </a:lnTo>
                <a:lnTo>
                  <a:pt x="226333" y="326163"/>
                </a:lnTo>
                <a:lnTo>
                  <a:pt x="221181" y="322515"/>
                </a:lnTo>
                <a:lnTo>
                  <a:pt x="218029" y="319764"/>
                </a:lnTo>
                <a:lnTo>
                  <a:pt x="214658" y="317930"/>
                </a:lnTo>
                <a:lnTo>
                  <a:pt x="207526" y="315893"/>
                </a:lnTo>
                <a:lnTo>
                  <a:pt x="196370" y="314745"/>
                </a:lnTo>
                <a:lnTo>
                  <a:pt x="192599" y="313314"/>
                </a:lnTo>
                <a:lnTo>
                  <a:pt x="181223" y="306503"/>
                </a:lnTo>
                <a:lnTo>
                  <a:pt x="173615" y="304464"/>
                </a:lnTo>
                <a:lnTo>
                  <a:pt x="144697" y="302976"/>
                </a:lnTo>
                <a:lnTo>
                  <a:pt x="139100" y="304198"/>
                </a:lnTo>
                <a:lnTo>
                  <a:pt x="107445" y="315285"/>
                </a:lnTo>
                <a:lnTo>
                  <a:pt x="80288" y="323607"/>
                </a:lnTo>
                <a:lnTo>
                  <a:pt x="59753" y="335772"/>
                </a:lnTo>
                <a:lnTo>
                  <a:pt x="50720" y="345112"/>
                </a:lnTo>
                <a:lnTo>
                  <a:pt x="42159" y="356419"/>
                </a:lnTo>
                <a:lnTo>
                  <a:pt x="33911" y="369037"/>
                </a:lnTo>
                <a:lnTo>
                  <a:pt x="27142" y="382529"/>
                </a:lnTo>
                <a:lnTo>
                  <a:pt x="21360" y="396603"/>
                </a:lnTo>
                <a:lnTo>
                  <a:pt x="16235" y="411066"/>
                </a:lnTo>
                <a:lnTo>
                  <a:pt x="12819" y="423248"/>
                </a:lnTo>
                <a:lnTo>
                  <a:pt x="10541" y="433910"/>
                </a:lnTo>
                <a:lnTo>
                  <a:pt x="9022" y="443557"/>
                </a:lnTo>
                <a:lnTo>
                  <a:pt x="818" y="487474"/>
                </a:lnTo>
                <a:lnTo>
                  <a:pt x="0" y="505937"/>
                </a:lnTo>
                <a:lnTo>
                  <a:pt x="725" y="525865"/>
                </a:lnTo>
                <a:lnTo>
                  <a:pt x="2479" y="546771"/>
                </a:lnTo>
                <a:lnTo>
                  <a:pt x="4918" y="564518"/>
                </a:lnTo>
                <a:lnTo>
                  <a:pt x="7814" y="580159"/>
                </a:lnTo>
                <a:lnTo>
                  <a:pt x="11014" y="594397"/>
                </a:lnTo>
                <a:lnTo>
                  <a:pt x="14571" y="613604"/>
                </a:lnTo>
                <a:lnTo>
                  <a:pt x="15519" y="620503"/>
                </a:lnTo>
                <a:lnTo>
                  <a:pt x="19960" y="631556"/>
                </a:lnTo>
                <a:lnTo>
                  <a:pt x="22921" y="636282"/>
                </a:lnTo>
                <a:lnTo>
                  <a:pt x="26166" y="639432"/>
                </a:lnTo>
                <a:lnTo>
                  <a:pt x="29599" y="641532"/>
                </a:lnTo>
                <a:lnTo>
                  <a:pt x="36801" y="643866"/>
                </a:lnTo>
                <a:lnTo>
                  <a:pt x="55159" y="645364"/>
                </a:lnTo>
                <a:lnTo>
                  <a:pt x="76799" y="645660"/>
                </a:lnTo>
                <a:lnTo>
                  <a:pt x="81135" y="644414"/>
                </a:lnTo>
                <a:lnTo>
                  <a:pt x="89339" y="639643"/>
                </a:lnTo>
                <a:lnTo>
                  <a:pt x="108794" y="622572"/>
                </a:lnTo>
                <a:lnTo>
                  <a:pt x="112624" y="618862"/>
                </a:lnTo>
                <a:lnTo>
                  <a:pt x="124083" y="601505"/>
                </a:lnTo>
                <a:lnTo>
                  <a:pt x="129167" y="590848"/>
                </a:lnTo>
                <a:lnTo>
                  <a:pt x="135097" y="577393"/>
                </a:lnTo>
                <a:lnTo>
                  <a:pt x="155578" y="528117"/>
                </a:lnTo>
                <a:lnTo>
                  <a:pt x="162864" y="510172"/>
                </a:lnTo>
                <a:lnTo>
                  <a:pt x="170261" y="489319"/>
                </a:lnTo>
                <a:lnTo>
                  <a:pt x="185253" y="442442"/>
                </a:lnTo>
                <a:lnTo>
                  <a:pt x="190267" y="425115"/>
                </a:lnTo>
                <a:lnTo>
                  <a:pt x="193610" y="412294"/>
                </a:lnTo>
                <a:lnTo>
                  <a:pt x="198594" y="393392"/>
                </a:lnTo>
                <a:lnTo>
                  <a:pt x="205043" y="376525"/>
                </a:lnTo>
                <a:lnTo>
                  <a:pt x="208755" y="357175"/>
                </a:lnTo>
                <a:lnTo>
                  <a:pt x="211139" y="331911"/>
                </a:lnTo>
                <a:lnTo>
                  <a:pt x="211465" y="348776"/>
                </a:lnTo>
                <a:lnTo>
                  <a:pt x="211721" y="477559"/>
                </a:lnTo>
                <a:lnTo>
                  <a:pt x="212992" y="499327"/>
                </a:lnTo>
                <a:lnTo>
                  <a:pt x="215110" y="521459"/>
                </a:lnTo>
                <a:lnTo>
                  <a:pt x="217792" y="543833"/>
                </a:lnTo>
                <a:lnTo>
                  <a:pt x="220850" y="560020"/>
                </a:lnTo>
                <a:lnTo>
                  <a:pt x="224158" y="572081"/>
                </a:lnTo>
                <a:lnTo>
                  <a:pt x="231221" y="588868"/>
                </a:lnTo>
                <a:lnTo>
                  <a:pt x="242337" y="605459"/>
                </a:lnTo>
                <a:lnTo>
                  <a:pt x="249884" y="614287"/>
                </a:lnTo>
                <a:lnTo>
                  <a:pt x="253675" y="617149"/>
                </a:lnTo>
                <a:lnTo>
                  <a:pt x="265077" y="622446"/>
                </a:lnTo>
                <a:lnTo>
                  <a:pt x="276499" y="630225"/>
                </a:lnTo>
                <a:lnTo>
                  <a:pt x="284117" y="632490"/>
                </a:lnTo>
                <a:lnTo>
                  <a:pt x="289197" y="631824"/>
                </a:lnTo>
                <a:lnTo>
                  <a:pt x="316817" y="624302"/>
                </a:lnTo>
                <a:lnTo>
                  <a:pt x="328706" y="616735"/>
                </a:lnTo>
                <a:lnTo>
                  <a:pt x="350968" y="597248"/>
                </a:lnTo>
                <a:lnTo>
                  <a:pt x="363614" y="579014"/>
                </a:lnTo>
                <a:lnTo>
                  <a:pt x="381678" y="544537"/>
                </a:lnTo>
                <a:lnTo>
                  <a:pt x="393607" y="521119"/>
                </a:lnTo>
                <a:lnTo>
                  <a:pt x="404100" y="501697"/>
                </a:lnTo>
                <a:lnTo>
                  <a:pt x="413635" y="484939"/>
                </a:lnTo>
                <a:lnTo>
                  <a:pt x="422532" y="469956"/>
                </a:lnTo>
                <a:lnTo>
                  <a:pt x="429733" y="456159"/>
                </a:lnTo>
                <a:lnTo>
                  <a:pt x="435804" y="443150"/>
                </a:lnTo>
                <a:lnTo>
                  <a:pt x="441121" y="430667"/>
                </a:lnTo>
                <a:lnTo>
                  <a:pt x="447206" y="413456"/>
                </a:lnTo>
                <a:lnTo>
                  <a:pt x="460740" y="370625"/>
                </a:lnTo>
                <a:lnTo>
                  <a:pt x="466635" y="348027"/>
                </a:lnTo>
                <a:lnTo>
                  <a:pt x="471835" y="325342"/>
                </a:lnTo>
                <a:lnTo>
                  <a:pt x="476572" y="302599"/>
                </a:lnTo>
                <a:lnTo>
                  <a:pt x="479730" y="283627"/>
                </a:lnTo>
                <a:lnTo>
                  <a:pt x="481835" y="267169"/>
                </a:lnTo>
                <a:lnTo>
                  <a:pt x="483239" y="252387"/>
                </a:lnTo>
                <a:lnTo>
                  <a:pt x="485444" y="234912"/>
                </a:lnTo>
                <a:lnTo>
                  <a:pt x="491282" y="195176"/>
                </a:lnTo>
                <a:lnTo>
                  <a:pt x="493346" y="178991"/>
                </a:lnTo>
                <a:lnTo>
                  <a:pt x="494723" y="165661"/>
                </a:lnTo>
                <a:lnTo>
                  <a:pt x="495640" y="154235"/>
                </a:lnTo>
                <a:lnTo>
                  <a:pt x="496252" y="138998"/>
                </a:lnTo>
                <a:lnTo>
                  <a:pt x="497404" y="62271"/>
                </a:lnTo>
                <a:lnTo>
                  <a:pt x="497428" y="62448"/>
                </a:lnTo>
                <a:lnTo>
                  <a:pt x="491394" y="80901"/>
                </a:lnTo>
                <a:lnTo>
                  <a:pt x="489611" y="92648"/>
                </a:lnTo>
                <a:lnTo>
                  <a:pt x="488423" y="106830"/>
                </a:lnTo>
                <a:lnTo>
                  <a:pt x="487630" y="122634"/>
                </a:lnTo>
                <a:lnTo>
                  <a:pt x="485832" y="139520"/>
                </a:lnTo>
                <a:lnTo>
                  <a:pt x="483363" y="157127"/>
                </a:lnTo>
                <a:lnTo>
                  <a:pt x="480447" y="175215"/>
                </a:lnTo>
                <a:lnTo>
                  <a:pt x="479773" y="206325"/>
                </a:lnTo>
                <a:lnTo>
                  <a:pt x="480594" y="246114"/>
                </a:lnTo>
                <a:lnTo>
                  <a:pt x="482411" y="291690"/>
                </a:lnTo>
                <a:lnTo>
                  <a:pt x="484893" y="332234"/>
                </a:lnTo>
                <a:lnTo>
                  <a:pt x="491037" y="404377"/>
                </a:lnTo>
                <a:lnTo>
                  <a:pt x="494453" y="434029"/>
                </a:lnTo>
                <a:lnTo>
                  <a:pt x="498001" y="460147"/>
                </a:lnTo>
                <a:lnTo>
                  <a:pt x="501636" y="483909"/>
                </a:lnTo>
                <a:lnTo>
                  <a:pt x="505329" y="501020"/>
                </a:lnTo>
                <a:lnTo>
                  <a:pt x="509061" y="513698"/>
                </a:lnTo>
                <a:lnTo>
                  <a:pt x="516595" y="533710"/>
                </a:lnTo>
                <a:lnTo>
                  <a:pt x="524176" y="555305"/>
                </a:lnTo>
                <a:lnTo>
                  <a:pt x="531779" y="570829"/>
                </a:lnTo>
                <a:lnTo>
                  <a:pt x="543200" y="586709"/>
                </a:lnTo>
                <a:lnTo>
                  <a:pt x="547008" y="591144"/>
                </a:lnTo>
                <a:lnTo>
                  <a:pt x="550817" y="594100"/>
                </a:lnTo>
                <a:lnTo>
                  <a:pt x="558436" y="597384"/>
                </a:lnTo>
                <a:lnTo>
                  <a:pt x="586532" y="599666"/>
                </a:lnTo>
                <a:lnTo>
                  <a:pt x="591137" y="599782"/>
                </a:lnTo>
                <a:lnTo>
                  <a:pt x="603026" y="596523"/>
                </a:lnTo>
                <a:lnTo>
                  <a:pt x="615507" y="590842"/>
                </a:lnTo>
                <a:lnTo>
                  <a:pt x="633867" y="576846"/>
                </a:lnTo>
                <a:lnTo>
                  <a:pt x="649724" y="561852"/>
                </a:lnTo>
                <a:lnTo>
                  <a:pt x="661261" y="544397"/>
                </a:lnTo>
                <a:lnTo>
                  <a:pt x="684858" y="504935"/>
                </a:lnTo>
                <a:lnTo>
                  <a:pt x="692247" y="490907"/>
                </a:lnTo>
                <a:lnTo>
                  <a:pt x="698443" y="477746"/>
                </a:lnTo>
                <a:lnTo>
                  <a:pt x="703844" y="465161"/>
                </a:lnTo>
                <a:lnTo>
                  <a:pt x="720005" y="430859"/>
                </a:lnTo>
                <a:lnTo>
                  <a:pt x="729648" y="411043"/>
                </a:lnTo>
                <a:lnTo>
                  <a:pt x="737348" y="394023"/>
                </a:lnTo>
                <a:lnTo>
                  <a:pt x="743750" y="378866"/>
                </a:lnTo>
                <a:lnTo>
                  <a:pt x="749289" y="364952"/>
                </a:lnTo>
                <a:lnTo>
                  <a:pt x="758829" y="339331"/>
                </a:lnTo>
                <a:lnTo>
                  <a:pt x="763151" y="327165"/>
                </a:lnTo>
                <a:lnTo>
                  <a:pt x="768572" y="305084"/>
                </a:lnTo>
                <a:lnTo>
                  <a:pt x="787068" y="217422"/>
                </a:lnTo>
                <a:lnTo>
                  <a:pt x="792138" y="196362"/>
                </a:lnTo>
                <a:lnTo>
                  <a:pt x="796787" y="178512"/>
                </a:lnTo>
                <a:lnTo>
                  <a:pt x="801156" y="157722"/>
                </a:lnTo>
                <a:lnTo>
                  <a:pt x="805340" y="134973"/>
                </a:lnTo>
                <a:lnTo>
                  <a:pt x="809399" y="110916"/>
                </a:lnTo>
                <a:lnTo>
                  <a:pt x="812104" y="89798"/>
                </a:lnTo>
                <a:lnTo>
                  <a:pt x="813908" y="70640"/>
                </a:lnTo>
                <a:lnTo>
                  <a:pt x="816447" y="29564"/>
                </a:lnTo>
                <a:lnTo>
                  <a:pt x="817304" y="10376"/>
                </a:lnTo>
                <a:lnTo>
                  <a:pt x="817453" y="984"/>
                </a:lnTo>
                <a:lnTo>
                  <a:pt x="816204" y="0"/>
                </a:lnTo>
                <a:lnTo>
                  <a:pt x="814101" y="615"/>
                </a:lnTo>
                <a:lnTo>
                  <a:pt x="811429" y="2293"/>
                </a:lnTo>
                <a:lnTo>
                  <a:pt x="809648" y="4683"/>
                </a:lnTo>
                <a:lnTo>
                  <a:pt x="808461" y="7547"/>
                </a:lnTo>
                <a:lnTo>
                  <a:pt x="782284" y="118351"/>
                </a:lnTo>
                <a:lnTo>
                  <a:pt x="774978" y="153175"/>
                </a:lnTo>
                <a:lnTo>
                  <a:pt x="770107" y="180200"/>
                </a:lnTo>
                <a:lnTo>
                  <a:pt x="766860" y="202028"/>
                </a:lnTo>
                <a:lnTo>
                  <a:pt x="764695" y="221660"/>
                </a:lnTo>
                <a:lnTo>
                  <a:pt x="763252" y="239827"/>
                </a:lnTo>
                <a:lnTo>
                  <a:pt x="762290" y="257019"/>
                </a:lnTo>
                <a:lnTo>
                  <a:pt x="761221" y="299828"/>
                </a:lnTo>
                <a:lnTo>
                  <a:pt x="760936" y="323689"/>
                </a:lnTo>
                <a:lnTo>
                  <a:pt x="762016" y="343407"/>
                </a:lnTo>
                <a:lnTo>
                  <a:pt x="764006" y="360362"/>
                </a:lnTo>
                <a:lnTo>
                  <a:pt x="766602" y="375476"/>
                </a:lnTo>
                <a:lnTo>
                  <a:pt x="769603" y="389361"/>
                </a:lnTo>
                <a:lnTo>
                  <a:pt x="772874" y="402428"/>
                </a:lnTo>
                <a:lnTo>
                  <a:pt x="776325" y="414950"/>
                </a:lnTo>
                <a:lnTo>
                  <a:pt x="782435" y="429647"/>
                </a:lnTo>
                <a:lnTo>
                  <a:pt x="790318" y="445795"/>
                </a:lnTo>
                <a:lnTo>
                  <a:pt x="799384" y="462911"/>
                </a:lnTo>
                <a:lnTo>
                  <a:pt x="807968" y="480672"/>
                </a:lnTo>
                <a:lnTo>
                  <a:pt x="816230" y="498862"/>
                </a:lnTo>
                <a:lnTo>
                  <a:pt x="824279" y="517339"/>
                </a:lnTo>
                <a:lnTo>
                  <a:pt x="832185" y="532197"/>
                </a:lnTo>
                <a:lnTo>
                  <a:pt x="839995" y="544642"/>
                </a:lnTo>
                <a:lnTo>
                  <a:pt x="854176" y="563974"/>
                </a:lnTo>
                <a:lnTo>
                  <a:pt x="870570" y="583267"/>
                </a:lnTo>
                <a:lnTo>
                  <a:pt x="890950" y="603235"/>
                </a:lnTo>
                <a:lnTo>
                  <a:pt x="917205" y="622004"/>
                </a:lnTo>
                <a:lnTo>
                  <a:pt x="922075" y="626103"/>
                </a:lnTo>
                <a:lnTo>
                  <a:pt x="927862" y="628837"/>
                </a:lnTo>
                <a:lnTo>
                  <a:pt x="946872" y="633953"/>
                </a:lnTo>
                <a:lnTo>
                  <a:pt x="962382" y="641678"/>
                </a:lnTo>
                <a:lnTo>
                  <a:pt x="975457" y="643930"/>
                </a:lnTo>
                <a:lnTo>
                  <a:pt x="989735" y="641545"/>
                </a:lnTo>
                <a:lnTo>
                  <a:pt x="1005280" y="636448"/>
                </a:lnTo>
                <a:lnTo>
                  <a:pt x="1023255" y="6228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vocabulary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Acute: ______ acute angle(s)</a:t>
            </a:r>
          </a:p>
          <a:p>
            <a:r>
              <a:rPr lang="en-US" dirty="0" smtClean="0"/>
              <a:t>Obtuse: ______ obtuse angle(s)</a:t>
            </a:r>
          </a:p>
          <a:p>
            <a:r>
              <a:rPr lang="en-US" dirty="0" smtClean="0"/>
              <a:t>Right: ______ right angle(s)</a:t>
            </a:r>
          </a:p>
          <a:p>
            <a:r>
              <a:rPr lang="en-US" dirty="0" smtClean="0"/>
              <a:t>Equiangular: ______ angles are congruent</a:t>
            </a:r>
          </a:p>
          <a:p>
            <a:endParaRPr lang="en-US" dirty="0"/>
          </a:p>
        </p:txBody>
      </p:sp>
      <p:sp>
        <p:nvSpPr>
          <p:cNvPr id="4" name="SMARTPenAnnotation260"/>
          <p:cNvSpPr/>
          <p:nvPr/>
        </p:nvSpPr>
        <p:spPr>
          <a:xfrm>
            <a:off x="2720810" y="1348794"/>
            <a:ext cx="569090" cy="593625"/>
          </a:xfrm>
          <a:custGeom>
            <a:avLst/>
            <a:gdLst/>
            <a:ahLst/>
            <a:cxnLst/>
            <a:rect l="0" t="0" r="0" b="0"/>
            <a:pathLst>
              <a:path w="569090" h="593625">
                <a:moveTo>
                  <a:pt x="10960" y="102815"/>
                </a:moveTo>
                <a:lnTo>
                  <a:pt x="4892" y="102815"/>
                </a:lnTo>
                <a:lnTo>
                  <a:pt x="3104" y="101546"/>
                </a:lnTo>
                <a:lnTo>
                  <a:pt x="1913" y="99429"/>
                </a:lnTo>
                <a:lnTo>
                  <a:pt x="1118" y="96748"/>
                </a:lnTo>
                <a:lnTo>
                  <a:pt x="0" y="80839"/>
                </a:lnTo>
                <a:lnTo>
                  <a:pt x="1113" y="76734"/>
                </a:lnTo>
                <a:lnTo>
                  <a:pt x="3126" y="73998"/>
                </a:lnTo>
                <a:lnTo>
                  <a:pt x="5737" y="72174"/>
                </a:lnTo>
                <a:lnTo>
                  <a:pt x="7478" y="69688"/>
                </a:lnTo>
                <a:lnTo>
                  <a:pt x="10501" y="59005"/>
                </a:lnTo>
                <a:lnTo>
                  <a:pt x="16892" y="51593"/>
                </a:lnTo>
                <a:lnTo>
                  <a:pt x="19994" y="49617"/>
                </a:lnTo>
                <a:lnTo>
                  <a:pt x="30429" y="45566"/>
                </a:lnTo>
                <a:lnTo>
                  <a:pt x="45332" y="33463"/>
                </a:lnTo>
                <a:lnTo>
                  <a:pt x="49115" y="29911"/>
                </a:lnTo>
                <a:lnTo>
                  <a:pt x="54177" y="27542"/>
                </a:lnTo>
                <a:lnTo>
                  <a:pt x="66574" y="24911"/>
                </a:lnTo>
                <a:lnTo>
                  <a:pt x="83937" y="20354"/>
                </a:lnTo>
                <a:lnTo>
                  <a:pt x="93901" y="17361"/>
                </a:lnTo>
                <a:lnTo>
                  <a:pt x="118519" y="10649"/>
                </a:lnTo>
                <a:lnTo>
                  <a:pt x="132196" y="7081"/>
                </a:lnTo>
                <a:lnTo>
                  <a:pt x="148934" y="4703"/>
                </a:lnTo>
                <a:lnTo>
                  <a:pt x="167712" y="3117"/>
                </a:lnTo>
                <a:lnTo>
                  <a:pt x="187851" y="2060"/>
                </a:lnTo>
                <a:lnTo>
                  <a:pt x="223775" y="885"/>
                </a:lnTo>
                <a:lnTo>
                  <a:pt x="279333" y="224"/>
                </a:lnTo>
                <a:lnTo>
                  <a:pt x="348169" y="0"/>
                </a:lnTo>
                <a:lnTo>
                  <a:pt x="360226" y="1252"/>
                </a:lnTo>
                <a:lnTo>
                  <a:pt x="370804" y="3357"/>
                </a:lnTo>
                <a:lnTo>
                  <a:pt x="380396" y="6029"/>
                </a:lnTo>
                <a:lnTo>
                  <a:pt x="397827" y="8999"/>
                </a:lnTo>
                <a:lnTo>
                  <a:pt x="406031" y="9791"/>
                </a:lnTo>
                <a:lnTo>
                  <a:pt x="418534" y="14058"/>
                </a:lnTo>
                <a:lnTo>
                  <a:pt x="429593" y="21458"/>
                </a:lnTo>
                <a:lnTo>
                  <a:pt x="442976" y="33213"/>
                </a:lnTo>
                <a:lnTo>
                  <a:pt x="458722" y="48044"/>
                </a:lnTo>
                <a:lnTo>
                  <a:pt x="461868" y="53601"/>
                </a:lnTo>
                <a:lnTo>
                  <a:pt x="465363" y="66549"/>
                </a:lnTo>
                <a:lnTo>
                  <a:pt x="466917" y="80770"/>
                </a:lnTo>
                <a:lnTo>
                  <a:pt x="467331" y="88119"/>
                </a:lnTo>
                <a:lnTo>
                  <a:pt x="465067" y="95558"/>
                </a:lnTo>
                <a:lnTo>
                  <a:pt x="455779" y="110596"/>
                </a:lnTo>
                <a:lnTo>
                  <a:pt x="442337" y="127275"/>
                </a:lnTo>
                <a:lnTo>
                  <a:pt x="430859" y="139510"/>
                </a:lnTo>
                <a:lnTo>
                  <a:pt x="424243" y="146328"/>
                </a:lnTo>
                <a:lnTo>
                  <a:pt x="414752" y="153414"/>
                </a:lnTo>
                <a:lnTo>
                  <a:pt x="403344" y="160678"/>
                </a:lnTo>
                <a:lnTo>
                  <a:pt x="390659" y="168060"/>
                </a:lnTo>
                <a:lnTo>
                  <a:pt x="369792" y="179650"/>
                </a:lnTo>
                <a:lnTo>
                  <a:pt x="343763" y="193315"/>
                </a:lnTo>
                <a:lnTo>
                  <a:pt x="287942" y="221445"/>
                </a:lnTo>
                <a:lnTo>
                  <a:pt x="274355" y="228892"/>
                </a:lnTo>
                <a:lnTo>
                  <a:pt x="264026" y="235127"/>
                </a:lnTo>
                <a:lnTo>
                  <a:pt x="247894" y="245440"/>
                </a:lnTo>
                <a:lnTo>
                  <a:pt x="232257" y="254258"/>
                </a:lnTo>
                <a:lnTo>
                  <a:pt x="220227" y="259023"/>
                </a:lnTo>
                <a:lnTo>
                  <a:pt x="213188" y="261141"/>
                </a:lnTo>
                <a:lnTo>
                  <a:pt x="213088" y="261706"/>
                </a:lnTo>
                <a:lnTo>
                  <a:pt x="214292" y="262082"/>
                </a:lnTo>
                <a:lnTo>
                  <a:pt x="216365" y="261063"/>
                </a:lnTo>
                <a:lnTo>
                  <a:pt x="222054" y="256545"/>
                </a:lnTo>
                <a:lnTo>
                  <a:pt x="225349" y="254832"/>
                </a:lnTo>
                <a:lnTo>
                  <a:pt x="232397" y="252928"/>
                </a:lnTo>
                <a:lnTo>
                  <a:pt x="246536" y="252082"/>
                </a:lnTo>
                <a:lnTo>
                  <a:pt x="264250" y="250436"/>
                </a:lnTo>
                <a:lnTo>
                  <a:pt x="280590" y="245471"/>
                </a:lnTo>
                <a:lnTo>
                  <a:pt x="296319" y="242418"/>
                </a:lnTo>
                <a:lnTo>
                  <a:pt x="304069" y="241604"/>
                </a:lnTo>
                <a:lnTo>
                  <a:pt x="318126" y="242331"/>
                </a:lnTo>
                <a:lnTo>
                  <a:pt x="336387" y="244086"/>
                </a:lnTo>
                <a:lnTo>
                  <a:pt x="357451" y="246526"/>
                </a:lnTo>
                <a:lnTo>
                  <a:pt x="374034" y="248152"/>
                </a:lnTo>
                <a:lnTo>
                  <a:pt x="387629" y="249237"/>
                </a:lnTo>
                <a:lnTo>
                  <a:pt x="399233" y="249960"/>
                </a:lnTo>
                <a:lnTo>
                  <a:pt x="409508" y="251712"/>
                </a:lnTo>
                <a:lnTo>
                  <a:pt x="418899" y="254150"/>
                </a:lnTo>
                <a:lnTo>
                  <a:pt x="436106" y="258975"/>
                </a:lnTo>
                <a:lnTo>
                  <a:pt x="452220" y="261120"/>
                </a:lnTo>
                <a:lnTo>
                  <a:pt x="467849" y="265460"/>
                </a:lnTo>
                <a:lnTo>
                  <a:pt x="481991" y="271622"/>
                </a:lnTo>
                <a:lnTo>
                  <a:pt x="498364" y="283501"/>
                </a:lnTo>
                <a:lnTo>
                  <a:pt x="511640" y="295727"/>
                </a:lnTo>
                <a:lnTo>
                  <a:pt x="527327" y="310822"/>
                </a:lnTo>
                <a:lnTo>
                  <a:pt x="539330" y="326073"/>
                </a:lnTo>
                <a:lnTo>
                  <a:pt x="546086" y="335474"/>
                </a:lnTo>
                <a:lnTo>
                  <a:pt x="553594" y="352693"/>
                </a:lnTo>
                <a:lnTo>
                  <a:pt x="558201" y="367542"/>
                </a:lnTo>
                <a:lnTo>
                  <a:pt x="564481" y="378375"/>
                </a:lnTo>
                <a:lnTo>
                  <a:pt x="566664" y="386852"/>
                </a:lnTo>
                <a:lnTo>
                  <a:pt x="568119" y="397583"/>
                </a:lnTo>
                <a:lnTo>
                  <a:pt x="569089" y="409817"/>
                </a:lnTo>
                <a:lnTo>
                  <a:pt x="568466" y="419243"/>
                </a:lnTo>
                <a:lnTo>
                  <a:pt x="564387" y="433104"/>
                </a:lnTo>
                <a:lnTo>
                  <a:pt x="554950" y="460182"/>
                </a:lnTo>
                <a:lnTo>
                  <a:pt x="547797" y="477968"/>
                </a:lnTo>
                <a:lnTo>
                  <a:pt x="544111" y="486267"/>
                </a:lnTo>
                <a:lnTo>
                  <a:pt x="539114" y="493070"/>
                </a:lnTo>
                <a:lnTo>
                  <a:pt x="526788" y="504015"/>
                </a:lnTo>
                <a:lnTo>
                  <a:pt x="511637" y="517317"/>
                </a:lnTo>
                <a:lnTo>
                  <a:pt x="499759" y="525375"/>
                </a:lnTo>
                <a:lnTo>
                  <a:pt x="484744" y="534460"/>
                </a:lnTo>
                <a:lnTo>
                  <a:pt x="465370" y="546964"/>
                </a:lnTo>
                <a:lnTo>
                  <a:pt x="456140" y="552584"/>
                </a:lnTo>
                <a:lnTo>
                  <a:pt x="439111" y="562216"/>
                </a:lnTo>
                <a:lnTo>
                  <a:pt x="428474" y="566563"/>
                </a:lnTo>
                <a:lnTo>
                  <a:pt x="416302" y="570730"/>
                </a:lnTo>
                <a:lnTo>
                  <a:pt x="403108" y="574779"/>
                </a:lnTo>
                <a:lnTo>
                  <a:pt x="374901" y="582664"/>
                </a:lnTo>
                <a:lnTo>
                  <a:pt x="360267" y="586544"/>
                </a:lnTo>
                <a:lnTo>
                  <a:pt x="347971" y="589131"/>
                </a:lnTo>
                <a:lnTo>
                  <a:pt x="337234" y="590856"/>
                </a:lnTo>
                <a:lnTo>
                  <a:pt x="327536" y="592006"/>
                </a:lnTo>
                <a:lnTo>
                  <a:pt x="309987" y="593283"/>
                </a:lnTo>
                <a:lnTo>
                  <a:pt x="301751" y="593624"/>
                </a:lnTo>
                <a:lnTo>
                  <a:pt x="285827" y="590616"/>
                </a:lnTo>
                <a:lnTo>
                  <a:pt x="278024" y="588036"/>
                </a:lnTo>
                <a:lnTo>
                  <a:pt x="267743" y="585046"/>
                </a:lnTo>
                <a:lnTo>
                  <a:pt x="242772" y="578337"/>
                </a:lnTo>
                <a:lnTo>
                  <a:pt x="232811" y="574770"/>
                </a:lnTo>
                <a:lnTo>
                  <a:pt x="218357" y="567420"/>
                </a:lnTo>
                <a:lnTo>
                  <a:pt x="204313" y="563306"/>
                </a:lnTo>
                <a:lnTo>
                  <a:pt x="197012" y="562209"/>
                </a:lnTo>
                <a:lnTo>
                  <a:pt x="182126" y="554217"/>
                </a:lnTo>
                <a:lnTo>
                  <a:pt x="167044" y="543468"/>
                </a:lnTo>
                <a:lnTo>
                  <a:pt x="151873" y="534458"/>
                </a:lnTo>
                <a:lnTo>
                  <a:pt x="136665" y="522833"/>
                </a:lnTo>
                <a:lnTo>
                  <a:pt x="122709" y="511740"/>
                </a:lnTo>
                <a:lnTo>
                  <a:pt x="107711" y="504225"/>
                </a:lnTo>
                <a:lnTo>
                  <a:pt x="91266" y="490952"/>
                </a:lnTo>
                <a:lnTo>
                  <a:pt x="81856" y="482168"/>
                </a:lnTo>
                <a:lnTo>
                  <a:pt x="79814" y="481447"/>
                </a:lnTo>
                <a:lnTo>
                  <a:pt x="67411" y="480290"/>
                </a:lnTo>
                <a:lnTo>
                  <a:pt x="56679" y="4800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1"/>
          <p:cNvSpPr/>
          <p:nvPr/>
        </p:nvSpPr>
        <p:spPr>
          <a:xfrm>
            <a:off x="6892290" y="1324207"/>
            <a:ext cx="651511" cy="916073"/>
          </a:xfrm>
          <a:custGeom>
            <a:avLst/>
            <a:gdLst/>
            <a:ahLst/>
            <a:cxnLst/>
            <a:rect l="0" t="0" r="0" b="0"/>
            <a:pathLst>
              <a:path w="651511" h="916073">
                <a:moveTo>
                  <a:pt x="0" y="916072"/>
                </a:moveTo>
                <a:lnTo>
                  <a:pt x="6068" y="910005"/>
                </a:lnTo>
                <a:lnTo>
                  <a:pt x="7855" y="906947"/>
                </a:lnTo>
                <a:lnTo>
                  <a:pt x="9841" y="900164"/>
                </a:lnTo>
                <a:lnTo>
                  <a:pt x="17497" y="889529"/>
                </a:lnTo>
                <a:lnTo>
                  <a:pt x="32700" y="869261"/>
                </a:lnTo>
                <a:lnTo>
                  <a:pt x="45249" y="843782"/>
                </a:lnTo>
                <a:lnTo>
                  <a:pt x="55671" y="820444"/>
                </a:lnTo>
                <a:lnTo>
                  <a:pt x="63783" y="805330"/>
                </a:lnTo>
                <a:lnTo>
                  <a:pt x="73002" y="788904"/>
                </a:lnTo>
                <a:lnTo>
                  <a:pt x="86632" y="767267"/>
                </a:lnTo>
                <a:lnTo>
                  <a:pt x="101445" y="744558"/>
                </a:lnTo>
                <a:lnTo>
                  <a:pt x="116207" y="719194"/>
                </a:lnTo>
                <a:lnTo>
                  <a:pt x="148167" y="665588"/>
                </a:lnTo>
                <a:lnTo>
                  <a:pt x="164818" y="636053"/>
                </a:lnTo>
                <a:lnTo>
                  <a:pt x="196866" y="576142"/>
                </a:lnTo>
                <a:lnTo>
                  <a:pt x="209984" y="553563"/>
                </a:lnTo>
                <a:lnTo>
                  <a:pt x="221269" y="535969"/>
                </a:lnTo>
                <a:lnTo>
                  <a:pt x="239311" y="509648"/>
                </a:lnTo>
                <a:lnTo>
                  <a:pt x="251563" y="489483"/>
                </a:lnTo>
                <a:lnTo>
                  <a:pt x="265601" y="463850"/>
                </a:lnTo>
                <a:lnTo>
                  <a:pt x="273588" y="450761"/>
                </a:lnTo>
                <a:lnTo>
                  <a:pt x="305288" y="401012"/>
                </a:lnTo>
                <a:lnTo>
                  <a:pt x="318986" y="377700"/>
                </a:lnTo>
                <a:lnTo>
                  <a:pt x="336081" y="352099"/>
                </a:lnTo>
                <a:lnTo>
                  <a:pt x="355110" y="326328"/>
                </a:lnTo>
                <a:lnTo>
                  <a:pt x="372033" y="306407"/>
                </a:lnTo>
                <a:lnTo>
                  <a:pt x="395738" y="272922"/>
                </a:lnTo>
                <a:lnTo>
                  <a:pt x="415000" y="249542"/>
                </a:lnTo>
                <a:lnTo>
                  <a:pt x="431855" y="223988"/>
                </a:lnTo>
                <a:lnTo>
                  <a:pt x="449745" y="199116"/>
                </a:lnTo>
                <a:lnTo>
                  <a:pt x="467010" y="181288"/>
                </a:lnTo>
                <a:lnTo>
                  <a:pt x="481880" y="167862"/>
                </a:lnTo>
                <a:lnTo>
                  <a:pt x="499931" y="144753"/>
                </a:lnTo>
                <a:lnTo>
                  <a:pt x="518101" y="124954"/>
                </a:lnTo>
                <a:lnTo>
                  <a:pt x="561887" y="80251"/>
                </a:lnTo>
                <a:lnTo>
                  <a:pt x="577792" y="65488"/>
                </a:lnTo>
                <a:lnTo>
                  <a:pt x="593474" y="51837"/>
                </a:lnTo>
                <a:lnTo>
                  <a:pt x="609009" y="38925"/>
                </a:lnTo>
                <a:lnTo>
                  <a:pt x="626271" y="21193"/>
                </a:lnTo>
                <a:lnTo>
                  <a:pt x="630874" y="14686"/>
                </a:lnTo>
                <a:lnTo>
                  <a:pt x="635212" y="10348"/>
                </a:lnTo>
                <a:lnTo>
                  <a:pt x="639375" y="7456"/>
                </a:lnTo>
                <a:lnTo>
                  <a:pt x="643419" y="5528"/>
                </a:lnTo>
                <a:lnTo>
                  <a:pt x="646116" y="2973"/>
                </a:lnTo>
                <a:lnTo>
                  <a:pt x="647914" y="0"/>
                </a:lnTo>
                <a:lnTo>
                  <a:pt x="651510" y="16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2"/>
          <p:cNvSpPr/>
          <p:nvPr/>
        </p:nvSpPr>
        <p:spPr>
          <a:xfrm>
            <a:off x="7486650" y="1371600"/>
            <a:ext cx="1005841" cy="857251"/>
          </a:xfrm>
          <a:custGeom>
            <a:avLst/>
            <a:gdLst/>
            <a:ahLst/>
            <a:cxnLst/>
            <a:rect l="0" t="0" r="0" b="0"/>
            <a:pathLst>
              <a:path w="1005841" h="857251">
                <a:moveTo>
                  <a:pt x="0" y="0"/>
                </a:moveTo>
                <a:lnTo>
                  <a:pt x="6067" y="0"/>
                </a:lnTo>
                <a:lnTo>
                  <a:pt x="9125" y="1269"/>
                </a:lnTo>
                <a:lnTo>
                  <a:pt x="19495" y="9125"/>
                </a:lnTo>
                <a:lnTo>
                  <a:pt x="38158" y="26868"/>
                </a:lnTo>
                <a:lnTo>
                  <a:pt x="40678" y="30612"/>
                </a:lnTo>
                <a:lnTo>
                  <a:pt x="45496" y="41949"/>
                </a:lnTo>
                <a:lnTo>
                  <a:pt x="57858" y="57157"/>
                </a:lnTo>
                <a:lnTo>
                  <a:pt x="61432" y="60965"/>
                </a:lnTo>
                <a:lnTo>
                  <a:pt x="63814" y="64773"/>
                </a:lnTo>
                <a:lnTo>
                  <a:pt x="70978" y="80011"/>
                </a:lnTo>
                <a:lnTo>
                  <a:pt x="86155" y="102023"/>
                </a:lnTo>
                <a:lnTo>
                  <a:pt x="103985" y="124773"/>
                </a:lnTo>
                <a:lnTo>
                  <a:pt x="127737" y="150188"/>
                </a:lnTo>
                <a:lnTo>
                  <a:pt x="159642" y="182320"/>
                </a:lnTo>
                <a:lnTo>
                  <a:pt x="182288" y="208454"/>
                </a:lnTo>
                <a:lnTo>
                  <a:pt x="199127" y="229806"/>
                </a:lnTo>
                <a:lnTo>
                  <a:pt x="219310" y="251996"/>
                </a:lnTo>
                <a:lnTo>
                  <a:pt x="246026" y="273773"/>
                </a:lnTo>
                <a:lnTo>
                  <a:pt x="270029" y="294336"/>
                </a:lnTo>
                <a:lnTo>
                  <a:pt x="293227" y="310448"/>
                </a:lnTo>
                <a:lnTo>
                  <a:pt x="318706" y="332710"/>
                </a:lnTo>
                <a:lnTo>
                  <a:pt x="334391" y="347536"/>
                </a:lnTo>
                <a:lnTo>
                  <a:pt x="365365" y="374170"/>
                </a:lnTo>
                <a:lnTo>
                  <a:pt x="394794" y="397438"/>
                </a:lnTo>
                <a:lnTo>
                  <a:pt x="420574" y="416245"/>
                </a:lnTo>
                <a:lnTo>
                  <a:pt x="492914" y="465385"/>
                </a:lnTo>
                <a:lnTo>
                  <a:pt x="514029" y="480436"/>
                </a:lnTo>
                <a:lnTo>
                  <a:pt x="544264" y="503934"/>
                </a:lnTo>
                <a:lnTo>
                  <a:pt x="559692" y="515026"/>
                </a:lnTo>
                <a:lnTo>
                  <a:pt x="576329" y="526230"/>
                </a:lnTo>
                <a:lnTo>
                  <a:pt x="593769" y="537510"/>
                </a:lnTo>
                <a:lnTo>
                  <a:pt x="619921" y="556816"/>
                </a:lnTo>
                <a:lnTo>
                  <a:pt x="648923" y="581966"/>
                </a:lnTo>
                <a:lnTo>
                  <a:pt x="673603" y="605504"/>
                </a:lnTo>
                <a:lnTo>
                  <a:pt x="693078" y="622172"/>
                </a:lnTo>
                <a:lnTo>
                  <a:pt x="722902" y="642281"/>
                </a:lnTo>
                <a:lnTo>
                  <a:pt x="747162" y="660531"/>
                </a:lnTo>
                <a:lnTo>
                  <a:pt x="767682" y="678379"/>
                </a:lnTo>
                <a:lnTo>
                  <a:pt x="789502" y="699011"/>
                </a:lnTo>
                <a:lnTo>
                  <a:pt x="817138" y="725980"/>
                </a:lnTo>
                <a:lnTo>
                  <a:pt x="843655" y="748954"/>
                </a:lnTo>
                <a:lnTo>
                  <a:pt x="859617" y="762193"/>
                </a:lnTo>
                <a:lnTo>
                  <a:pt x="876608" y="774828"/>
                </a:lnTo>
                <a:lnTo>
                  <a:pt x="894285" y="787062"/>
                </a:lnTo>
                <a:lnTo>
                  <a:pt x="912421" y="799028"/>
                </a:lnTo>
                <a:lnTo>
                  <a:pt x="935956" y="815710"/>
                </a:lnTo>
                <a:lnTo>
                  <a:pt x="944011" y="821936"/>
                </a:lnTo>
                <a:lnTo>
                  <a:pt x="959734" y="828855"/>
                </a:lnTo>
                <a:lnTo>
                  <a:pt x="967482" y="830700"/>
                </a:lnTo>
                <a:lnTo>
                  <a:pt x="972648" y="833200"/>
                </a:lnTo>
                <a:lnTo>
                  <a:pt x="976092" y="836136"/>
                </a:lnTo>
                <a:lnTo>
                  <a:pt x="978388" y="839364"/>
                </a:lnTo>
                <a:lnTo>
                  <a:pt x="981188" y="841516"/>
                </a:lnTo>
                <a:lnTo>
                  <a:pt x="984325" y="842950"/>
                </a:lnTo>
                <a:lnTo>
                  <a:pt x="987686" y="843907"/>
                </a:lnTo>
                <a:lnTo>
                  <a:pt x="994809" y="848356"/>
                </a:lnTo>
                <a:lnTo>
                  <a:pt x="1005840" y="8572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3"/>
          <p:cNvSpPr/>
          <p:nvPr/>
        </p:nvSpPr>
        <p:spPr>
          <a:xfrm>
            <a:off x="6892290" y="2219012"/>
            <a:ext cx="1588770" cy="78377"/>
          </a:xfrm>
          <a:custGeom>
            <a:avLst/>
            <a:gdLst/>
            <a:ahLst/>
            <a:cxnLst/>
            <a:rect l="0" t="0" r="0" b="0"/>
            <a:pathLst>
              <a:path w="1588770" h="78377">
                <a:moveTo>
                  <a:pt x="0" y="66988"/>
                </a:moveTo>
                <a:lnTo>
                  <a:pt x="38490" y="66988"/>
                </a:lnTo>
                <a:lnTo>
                  <a:pt x="45980" y="68257"/>
                </a:lnTo>
                <a:lnTo>
                  <a:pt x="56053" y="70374"/>
                </a:lnTo>
                <a:lnTo>
                  <a:pt x="67848" y="73055"/>
                </a:lnTo>
                <a:lnTo>
                  <a:pt x="88412" y="74843"/>
                </a:lnTo>
                <a:lnTo>
                  <a:pt x="114821" y="76034"/>
                </a:lnTo>
                <a:lnTo>
                  <a:pt x="192348" y="77711"/>
                </a:lnTo>
                <a:lnTo>
                  <a:pt x="279818" y="78376"/>
                </a:lnTo>
                <a:lnTo>
                  <a:pt x="290685" y="77120"/>
                </a:lnTo>
                <a:lnTo>
                  <a:pt x="303011" y="75012"/>
                </a:lnTo>
                <a:lnTo>
                  <a:pt x="316307" y="72337"/>
                </a:lnTo>
                <a:lnTo>
                  <a:pt x="328981" y="70554"/>
                </a:lnTo>
                <a:lnTo>
                  <a:pt x="353224" y="68573"/>
                </a:lnTo>
                <a:lnTo>
                  <a:pt x="402288" y="67196"/>
                </a:lnTo>
                <a:lnTo>
                  <a:pt x="427714" y="65810"/>
                </a:lnTo>
                <a:lnTo>
                  <a:pt x="445162" y="63663"/>
                </a:lnTo>
                <a:lnTo>
                  <a:pt x="464415" y="60961"/>
                </a:lnTo>
                <a:lnTo>
                  <a:pt x="481060" y="59160"/>
                </a:lnTo>
                <a:lnTo>
                  <a:pt x="509714" y="57158"/>
                </a:lnTo>
                <a:lnTo>
                  <a:pt x="547265" y="56032"/>
                </a:lnTo>
                <a:lnTo>
                  <a:pt x="574394" y="53334"/>
                </a:lnTo>
                <a:lnTo>
                  <a:pt x="655336" y="43562"/>
                </a:lnTo>
                <a:lnTo>
                  <a:pt x="692161" y="39941"/>
                </a:lnTo>
                <a:lnTo>
                  <a:pt x="724331" y="37526"/>
                </a:lnTo>
                <a:lnTo>
                  <a:pt x="753396" y="35917"/>
                </a:lnTo>
                <a:lnTo>
                  <a:pt x="776584" y="33574"/>
                </a:lnTo>
                <a:lnTo>
                  <a:pt x="795853" y="30742"/>
                </a:lnTo>
                <a:lnTo>
                  <a:pt x="812508" y="27584"/>
                </a:lnTo>
                <a:lnTo>
                  <a:pt x="833772" y="25478"/>
                </a:lnTo>
                <a:lnTo>
                  <a:pt x="858109" y="24075"/>
                </a:lnTo>
                <a:lnTo>
                  <a:pt x="923967" y="22099"/>
                </a:lnTo>
                <a:lnTo>
                  <a:pt x="1001286" y="21340"/>
                </a:lnTo>
                <a:lnTo>
                  <a:pt x="1026676" y="20030"/>
                </a:lnTo>
                <a:lnTo>
                  <a:pt x="1090470" y="13422"/>
                </a:lnTo>
                <a:lnTo>
                  <a:pt x="1117960" y="11430"/>
                </a:lnTo>
                <a:lnTo>
                  <a:pt x="1157574" y="10152"/>
                </a:lnTo>
                <a:lnTo>
                  <a:pt x="1218061" y="9879"/>
                </a:lnTo>
                <a:lnTo>
                  <a:pt x="1229870" y="8595"/>
                </a:lnTo>
                <a:lnTo>
                  <a:pt x="1240284" y="6469"/>
                </a:lnTo>
                <a:lnTo>
                  <a:pt x="1249766" y="3782"/>
                </a:lnTo>
                <a:lnTo>
                  <a:pt x="1258627" y="1990"/>
                </a:lnTo>
                <a:lnTo>
                  <a:pt x="1275246" y="0"/>
                </a:lnTo>
                <a:lnTo>
                  <a:pt x="1289584" y="739"/>
                </a:lnTo>
                <a:lnTo>
                  <a:pt x="1308032" y="2502"/>
                </a:lnTo>
                <a:lnTo>
                  <a:pt x="1329222" y="4947"/>
                </a:lnTo>
                <a:lnTo>
                  <a:pt x="1349697" y="6577"/>
                </a:lnTo>
                <a:lnTo>
                  <a:pt x="1389382" y="8388"/>
                </a:lnTo>
                <a:lnTo>
                  <a:pt x="1435999" y="9647"/>
                </a:lnTo>
                <a:lnTo>
                  <a:pt x="1453561" y="11023"/>
                </a:lnTo>
                <a:lnTo>
                  <a:pt x="1491000" y="15868"/>
                </a:lnTo>
                <a:lnTo>
                  <a:pt x="1523726" y="15481"/>
                </a:lnTo>
                <a:lnTo>
                  <a:pt x="1537788" y="13600"/>
                </a:lnTo>
                <a:lnTo>
                  <a:pt x="1560184" y="11510"/>
                </a:lnTo>
                <a:lnTo>
                  <a:pt x="1588769" y="98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4"/>
          <p:cNvSpPr/>
          <p:nvPr/>
        </p:nvSpPr>
        <p:spPr>
          <a:xfrm>
            <a:off x="3348990" y="2194559"/>
            <a:ext cx="68440" cy="525781"/>
          </a:xfrm>
          <a:custGeom>
            <a:avLst/>
            <a:gdLst/>
            <a:ahLst/>
            <a:cxnLst/>
            <a:rect l="0" t="0" r="0" b="0"/>
            <a:pathLst>
              <a:path w="68440" h="525781">
                <a:moveTo>
                  <a:pt x="0" y="0"/>
                </a:moveTo>
                <a:lnTo>
                  <a:pt x="0" y="6068"/>
                </a:lnTo>
                <a:lnTo>
                  <a:pt x="1270" y="9126"/>
                </a:lnTo>
                <a:lnTo>
                  <a:pt x="3386" y="12434"/>
                </a:lnTo>
                <a:lnTo>
                  <a:pt x="9841" y="20801"/>
                </a:lnTo>
                <a:lnTo>
                  <a:pt x="11640" y="22757"/>
                </a:lnTo>
                <a:lnTo>
                  <a:pt x="17027" y="28318"/>
                </a:lnTo>
                <a:lnTo>
                  <a:pt x="18971" y="31579"/>
                </a:lnTo>
                <a:lnTo>
                  <a:pt x="20267" y="35023"/>
                </a:lnTo>
                <a:lnTo>
                  <a:pt x="22091" y="45937"/>
                </a:lnTo>
                <a:lnTo>
                  <a:pt x="22632" y="60601"/>
                </a:lnTo>
                <a:lnTo>
                  <a:pt x="22708" y="67071"/>
                </a:lnTo>
                <a:lnTo>
                  <a:pt x="24028" y="72654"/>
                </a:lnTo>
                <a:lnTo>
                  <a:pt x="26179" y="77646"/>
                </a:lnTo>
                <a:lnTo>
                  <a:pt x="28882" y="82244"/>
                </a:lnTo>
                <a:lnTo>
                  <a:pt x="30685" y="86580"/>
                </a:lnTo>
                <a:lnTo>
                  <a:pt x="32688" y="94784"/>
                </a:lnTo>
                <a:lnTo>
                  <a:pt x="33815" y="106542"/>
                </a:lnTo>
                <a:lnTo>
                  <a:pt x="34079" y="121012"/>
                </a:lnTo>
                <a:lnTo>
                  <a:pt x="34248" y="149211"/>
                </a:lnTo>
                <a:lnTo>
                  <a:pt x="35532" y="160434"/>
                </a:lnTo>
                <a:lnTo>
                  <a:pt x="40345" y="193224"/>
                </a:lnTo>
                <a:lnTo>
                  <a:pt x="42137" y="207556"/>
                </a:lnTo>
                <a:lnTo>
                  <a:pt x="43331" y="219651"/>
                </a:lnTo>
                <a:lnTo>
                  <a:pt x="44127" y="230254"/>
                </a:lnTo>
                <a:lnTo>
                  <a:pt x="44658" y="246213"/>
                </a:lnTo>
                <a:lnTo>
                  <a:pt x="45580" y="336690"/>
                </a:lnTo>
                <a:lnTo>
                  <a:pt x="45707" y="395026"/>
                </a:lnTo>
                <a:lnTo>
                  <a:pt x="46982" y="401781"/>
                </a:lnTo>
                <a:lnTo>
                  <a:pt x="49101" y="407554"/>
                </a:lnTo>
                <a:lnTo>
                  <a:pt x="51784" y="412673"/>
                </a:lnTo>
                <a:lnTo>
                  <a:pt x="53572" y="418625"/>
                </a:lnTo>
                <a:lnTo>
                  <a:pt x="55559" y="432013"/>
                </a:lnTo>
                <a:lnTo>
                  <a:pt x="56679" y="447762"/>
                </a:lnTo>
                <a:lnTo>
                  <a:pt x="56940" y="463165"/>
                </a:lnTo>
                <a:lnTo>
                  <a:pt x="57010" y="472607"/>
                </a:lnTo>
                <a:lnTo>
                  <a:pt x="58326" y="480172"/>
                </a:lnTo>
                <a:lnTo>
                  <a:pt x="60474" y="486485"/>
                </a:lnTo>
                <a:lnTo>
                  <a:pt x="63176" y="491963"/>
                </a:lnTo>
                <a:lnTo>
                  <a:pt x="64977" y="496886"/>
                </a:lnTo>
                <a:lnTo>
                  <a:pt x="66979" y="505742"/>
                </a:lnTo>
                <a:lnTo>
                  <a:pt x="68369" y="516604"/>
                </a:lnTo>
                <a:lnTo>
                  <a:pt x="68439" y="519662"/>
                </a:lnTo>
                <a:lnTo>
                  <a:pt x="67216" y="521702"/>
                </a:lnTo>
                <a:lnTo>
                  <a:pt x="65131" y="523061"/>
                </a:lnTo>
                <a:lnTo>
                  <a:pt x="57150" y="525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5"/>
          <p:cNvSpPr/>
          <p:nvPr/>
        </p:nvSpPr>
        <p:spPr>
          <a:xfrm>
            <a:off x="6640830" y="2711313"/>
            <a:ext cx="1554480" cy="335135"/>
          </a:xfrm>
          <a:custGeom>
            <a:avLst/>
            <a:gdLst/>
            <a:ahLst/>
            <a:cxnLst/>
            <a:rect l="0" t="0" r="0" b="0"/>
            <a:pathLst>
              <a:path w="1554480" h="335135">
                <a:moveTo>
                  <a:pt x="0" y="329066"/>
                </a:moveTo>
                <a:lnTo>
                  <a:pt x="24270" y="335134"/>
                </a:lnTo>
                <a:lnTo>
                  <a:pt x="49734" y="334727"/>
                </a:lnTo>
                <a:lnTo>
                  <a:pt x="80524" y="331582"/>
                </a:lnTo>
                <a:lnTo>
                  <a:pt x="119609" y="330184"/>
                </a:lnTo>
                <a:lnTo>
                  <a:pt x="155606" y="326177"/>
                </a:lnTo>
                <a:lnTo>
                  <a:pt x="188538" y="320162"/>
                </a:lnTo>
                <a:lnTo>
                  <a:pt x="233099" y="310906"/>
                </a:lnTo>
                <a:lnTo>
                  <a:pt x="278971" y="303748"/>
                </a:lnTo>
                <a:lnTo>
                  <a:pt x="318031" y="294048"/>
                </a:lnTo>
                <a:lnTo>
                  <a:pt x="354707" y="285563"/>
                </a:lnTo>
                <a:lnTo>
                  <a:pt x="426040" y="273325"/>
                </a:lnTo>
                <a:lnTo>
                  <a:pt x="458017" y="266505"/>
                </a:lnTo>
                <a:lnTo>
                  <a:pt x="485684" y="259419"/>
                </a:lnTo>
                <a:lnTo>
                  <a:pt x="575283" y="233923"/>
                </a:lnTo>
                <a:lnTo>
                  <a:pt x="612122" y="223728"/>
                </a:lnTo>
                <a:lnTo>
                  <a:pt x="645571" y="215661"/>
                </a:lnTo>
                <a:lnTo>
                  <a:pt x="676760" y="209013"/>
                </a:lnTo>
                <a:lnTo>
                  <a:pt x="706444" y="203311"/>
                </a:lnTo>
                <a:lnTo>
                  <a:pt x="749584" y="193588"/>
                </a:lnTo>
                <a:lnTo>
                  <a:pt x="781459" y="185034"/>
                </a:lnTo>
                <a:lnTo>
                  <a:pt x="808325" y="176999"/>
                </a:lnTo>
                <a:lnTo>
                  <a:pt x="844870" y="165335"/>
                </a:lnTo>
                <a:lnTo>
                  <a:pt x="952642" y="135632"/>
                </a:lnTo>
                <a:lnTo>
                  <a:pt x="985613" y="127720"/>
                </a:lnTo>
                <a:lnTo>
                  <a:pt x="1050223" y="115315"/>
                </a:lnTo>
                <a:lnTo>
                  <a:pt x="1080176" y="107912"/>
                </a:lnTo>
                <a:lnTo>
                  <a:pt x="1106188" y="100389"/>
                </a:lnTo>
                <a:lnTo>
                  <a:pt x="1134258" y="92812"/>
                </a:lnTo>
                <a:lnTo>
                  <a:pt x="1230231" y="73792"/>
                </a:lnTo>
                <a:lnTo>
                  <a:pt x="1261779" y="66175"/>
                </a:lnTo>
                <a:lnTo>
                  <a:pt x="1287231" y="58556"/>
                </a:lnTo>
                <a:lnTo>
                  <a:pt x="1317109" y="48396"/>
                </a:lnTo>
                <a:lnTo>
                  <a:pt x="1364082" y="40933"/>
                </a:lnTo>
                <a:lnTo>
                  <a:pt x="1403662" y="31180"/>
                </a:lnTo>
                <a:lnTo>
                  <a:pt x="1436133" y="23634"/>
                </a:lnTo>
                <a:lnTo>
                  <a:pt x="1465227" y="18011"/>
                </a:lnTo>
                <a:lnTo>
                  <a:pt x="1494592" y="11689"/>
                </a:lnTo>
                <a:lnTo>
                  <a:pt x="1528532" y="9182"/>
                </a:lnTo>
                <a:lnTo>
                  <a:pt x="1533634" y="5709"/>
                </a:lnTo>
                <a:lnTo>
                  <a:pt x="1536773" y="3005"/>
                </a:lnTo>
                <a:lnTo>
                  <a:pt x="1540134" y="1202"/>
                </a:lnTo>
                <a:lnTo>
                  <a:pt x="1543647" y="0"/>
                </a:lnTo>
                <a:lnTo>
                  <a:pt x="1554479" y="90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6"/>
          <p:cNvSpPr/>
          <p:nvPr/>
        </p:nvSpPr>
        <p:spPr>
          <a:xfrm>
            <a:off x="8149590" y="2777489"/>
            <a:ext cx="886035" cy="628651"/>
          </a:xfrm>
          <a:custGeom>
            <a:avLst/>
            <a:gdLst/>
            <a:ahLst/>
            <a:cxnLst/>
            <a:rect l="0" t="0" r="0" b="0"/>
            <a:pathLst>
              <a:path w="886035" h="628651">
                <a:moveTo>
                  <a:pt x="0" y="0"/>
                </a:moveTo>
                <a:lnTo>
                  <a:pt x="38945" y="0"/>
                </a:lnTo>
                <a:lnTo>
                  <a:pt x="42473" y="1271"/>
                </a:lnTo>
                <a:lnTo>
                  <a:pt x="53506" y="7856"/>
                </a:lnTo>
                <a:lnTo>
                  <a:pt x="64819" y="11641"/>
                </a:lnTo>
                <a:lnTo>
                  <a:pt x="77758" y="21132"/>
                </a:lnTo>
                <a:lnTo>
                  <a:pt x="82395" y="22092"/>
                </a:lnTo>
                <a:lnTo>
                  <a:pt x="85411" y="22348"/>
                </a:lnTo>
                <a:lnTo>
                  <a:pt x="107857" y="34844"/>
                </a:lnTo>
                <a:lnTo>
                  <a:pt x="132570" y="48566"/>
                </a:lnTo>
                <a:lnTo>
                  <a:pt x="149911" y="60674"/>
                </a:lnTo>
                <a:lnTo>
                  <a:pt x="169160" y="78374"/>
                </a:lnTo>
                <a:lnTo>
                  <a:pt x="190565" y="97985"/>
                </a:lnTo>
                <a:lnTo>
                  <a:pt x="214549" y="114088"/>
                </a:lnTo>
                <a:lnTo>
                  <a:pt x="231210" y="129054"/>
                </a:lnTo>
                <a:lnTo>
                  <a:pt x="244999" y="141178"/>
                </a:lnTo>
                <a:lnTo>
                  <a:pt x="267043" y="155143"/>
                </a:lnTo>
                <a:lnTo>
                  <a:pt x="282093" y="163356"/>
                </a:lnTo>
                <a:lnTo>
                  <a:pt x="293861" y="174626"/>
                </a:lnTo>
                <a:lnTo>
                  <a:pt x="304594" y="188102"/>
                </a:lnTo>
                <a:lnTo>
                  <a:pt x="317832" y="202558"/>
                </a:lnTo>
                <a:lnTo>
                  <a:pt x="339565" y="218909"/>
                </a:lnTo>
                <a:lnTo>
                  <a:pt x="362091" y="237864"/>
                </a:lnTo>
                <a:lnTo>
                  <a:pt x="387412" y="258964"/>
                </a:lnTo>
                <a:lnTo>
                  <a:pt x="403055" y="271703"/>
                </a:lnTo>
                <a:lnTo>
                  <a:pt x="417293" y="282736"/>
                </a:lnTo>
                <a:lnTo>
                  <a:pt x="443273" y="301767"/>
                </a:lnTo>
                <a:lnTo>
                  <a:pt x="464133" y="318692"/>
                </a:lnTo>
                <a:lnTo>
                  <a:pt x="481871" y="333411"/>
                </a:lnTo>
                <a:lnTo>
                  <a:pt x="506138" y="350108"/>
                </a:lnTo>
                <a:lnTo>
                  <a:pt x="521707" y="363460"/>
                </a:lnTo>
                <a:lnTo>
                  <a:pt x="557413" y="391408"/>
                </a:lnTo>
                <a:lnTo>
                  <a:pt x="581158" y="409529"/>
                </a:lnTo>
                <a:lnTo>
                  <a:pt x="627862" y="443210"/>
                </a:lnTo>
                <a:lnTo>
                  <a:pt x="650985" y="459303"/>
                </a:lnTo>
                <a:lnTo>
                  <a:pt x="668939" y="472572"/>
                </a:lnTo>
                <a:lnTo>
                  <a:pt x="683449" y="483958"/>
                </a:lnTo>
                <a:lnTo>
                  <a:pt x="708885" y="503383"/>
                </a:lnTo>
                <a:lnTo>
                  <a:pt x="722780" y="512119"/>
                </a:lnTo>
                <a:lnTo>
                  <a:pt x="749225" y="527329"/>
                </a:lnTo>
                <a:lnTo>
                  <a:pt x="769446" y="538322"/>
                </a:lnTo>
                <a:lnTo>
                  <a:pt x="793997" y="555727"/>
                </a:lnTo>
                <a:lnTo>
                  <a:pt x="808311" y="567533"/>
                </a:lnTo>
                <a:lnTo>
                  <a:pt x="838645" y="586286"/>
                </a:lnTo>
                <a:lnTo>
                  <a:pt x="863167" y="603398"/>
                </a:lnTo>
                <a:lnTo>
                  <a:pt x="876763" y="614490"/>
                </a:lnTo>
                <a:lnTo>
                  <a:pt x="879149" y="615400"/>
                </a:lnTo>
                <a:lnTo>
                  <a:pt x="885186" y="616411"/>
                </a:lnTo>
                <a:lnTo>
                  <a:pt x="886034" y="617951"/>
                </a:lnTo>
                <a:lnTo>
                  <a:pt x="885329" y="620247"/>
                </a:lnTo>
                <a:lnTo>
                  <a:pt x="883589" y="623048"/>
                </a:lnTo>
                <a:lnTo>
                  <a:pt x="883699" y="624916"/>
                </a:lnTo>
                <a:lnTo>
                  <a:pt x="885043" y="626160"/>
                </a:lnTo>
                <a:lnTo>
                  <a:pt x="880110" y="6286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7"/>
          <p:cNvSpPr/>
          <p:nvPr/>
        </p:nvSpPr>
        <p:spPr>
          <a:xfrm>
            <a:off x="6652259" y="3108959"/>
            <a:ext cx="2446021" cy="320042"/>
          </a:xfrm>
          <a:custGeom>
            <a:avLst/>
            <a:gdLst/>
            <a:ahLst/>
            <a:cxnLst/>
            <a:rect l="0" t="0" r="0" b="0"/>
            <a:pathLst>
              <a:path w="2446021" h="320042">
                <a:moveTo>
                  <a:pt x="0" y="0"/>
                </a:moveTo>
                <a:lnTo>
                  <a:pt x="16981" y="7856"/>
                </a:lnTo>
                <a:lnTo>
                  <a:pt x="29868" y="10371"/>
                </a:lnTo>
                <a:lnTo>
                  <a:pt x="49348" y="13656"/>
                </a:lnTo>
                <a:lnTo>
                  <a:pt x="100417" y="27048"/>
                </a:lnTo>
                <a:lnTo>
                  <a:pt x="139686" y="36247"/>
                </a:lnTo>
                <a:lnTo>
                  <a:pt x="168812" y="42913"/>
                </a:lnTo>
                <a:lnTo>
                  <a:pt x="196915" y="48275"/>
                </a:lnTo>
                <a:lnTo>
                  <a:pt x="218329" y="53206"/>
                </a:lnTo>
                <a:lnTo>
                  <a:pt x="274474" y="62699"/>
                </a:lnTo>
                <a:lnTo>
                  <a:pt x="306623" y="67806"/>
                </a:lnTo>
                <a:lnTo>
                  <a:pt x="311096" y="68064"/>
                </a:lnTo>
                <a:lnTo>
                  <a:pt x="343729" y="77559"/>
                </a:lnTo>
                <a:lnTo>
                  <a:pt x="403405" y="87543"/>
                </a:lnTo>
                <a:lnTo>
                  <a:pt x="478828" y="92609"/>
                </a:lnTo>
                <a:lnTo>
                  <a:pt x="554935" y="100467"/>
                </a:lnTo>
                <a:lnTo>
                  <a:pt x="625199" y="102554"/>
                </a:lnTo>
                <a:lnTo>
                  <a:pt x="673489" y="105317"/>
                </a:lnTo>
                <a:lnTo>
                  <a:pt x="867378" y="124332"/>
                </a:lnTo>
                <a:lnTo>
                  <a:pt x="954461" y="131459"/>
                </a:lnTo>
                <a:lnTo>
                  <a:pt x="1005865" y="134626"/>
                </a:lnTo>
                <a:lnTo>
                  <a:pt x="1075278" y="142808"/>
                </a:lnTo>
                <a:lnTo>
                  <a:pt x="1148461" y="152370"/>
                </a:lnTo>
                <a:lnTo>
                  <a:pt x="1213622" y="159024"/>
                </a:lnTo>
                <a:lnTo>
                  <a:pt x="1284468" y="168620"/>
                </a:lnTo>
                <a:lnTo>
                  <a:pt x="1350343" y="172348"/>
                </a:lnTo>
                <a:lnTo>
                  <a:pt x="1398463" y="180465"/>
                </a:lnTo>
                <a:lnTo>
                  <a:pt x="1437980" y="189643"/>
                </a:lnTo>
                <a:lnTo>
                  <a:pt x="1497041" y="193696"/>
                </a:lnTo>
                <a:lnTo>
                  <a:pt x="1561873" y="200196"/>
                </a:lnTo>
                <a:lnTo>
                  <a:pt x="1746670" y="221162"/>
                </a:lnTo>
                <a:lnTo>
                  <a:pt x="1796108" y="228681"/>
                </a:lnTo>
                <a:lnTo>
                  <a:pt x="1858891" y="237789"/>
                </a:lnTo>
                <a:lnTo>
                  <a:pt x="1915836" y="247443"/>
                </a:lnTo>
                <a:lnTo>
                  <a:pt x="1951956" y="251540"/>
                </a:lnTo>
                <a:lnTo>
                  <a:pt x="1983119" y="258963"/>
                </a:lnTo>
                <a:lnTo>
                  <a:pt x="2058767" y="265501"/>
                </a:lnTo>
                <a:lnTo>
                  <a:pt x="2176486" y="278646"/>
                </a:lnTo>
                <a:lnTo>
                  <a:pt x="2215314" y="285979"/>
                </a:lnTo>
                <a:lnTo>
                  <a:pt x="2241884" y="292202"/>
                </a:lnTo>
                <a:lnTo>
                  <a:pt x="2316350" y="298014"/>
                </a:lnTo>
                <a:lnTo>
                  <a:pt x="2383812" y="306141"/>
                </a:lnTo>
                <a:lnTo>
                  <a:pt x="2418372" y="308783"/>
                </a:lnTo>
                <a:lnTo>
                  <a:pt x="2427589" y="311265"/>
                </a:lnTo>
                <a:lnTo>
                  <a:pt x="2446020" y="320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8"/>
          <p:cNvSpPr/>
          <p:nvPr/>
        </p:nvSpPr>
        <p:spPr>
          <a:xfrm>
            <a:off x="2754630" y="2868929"/>
            <a:ext cx="56590" cy="331472"/>
          </a:xfrm>
          <a:custGeom>
            <a:avLst/>
            <a:gdLst/>
            <a:ahLst/>
            <a:cxnLst/>
            <a:rect l="0" t="0" r="0" b="0"/>
            <a:pathLst>
              <a:path w="56590" h="331472">
                <a:moveTo>
                  <a:pt x="0" y="0"/>
                </a:moveTo>
                <a:lnTo>
                  <a:pt x="12135" y="0"/>
                </a:lnTo>
                <a:lnTo>
                  <a:pt x="15710" y="1271"/>
                </a:lnTo>
                <a:lnTo>
                  <a:pt x="18093" y="3387"/>
                </a:lnTo>
                <a:lnTo>
                  <a:pt x="19682" y="6068"/>
                </a:lnTo>
                <a:lnTo>
                  <a:pt x="23281" y="10396"/>
                </a:lnTo>
                <a:lnTo>
                  <a:pt x="28221" y="15821"/>
                </a:lnTo>
                <a:lnTo>
                  <a:pt x="34054" y="21977"/>
                </a:lnTo>
                <a:lnTo>
                  <a:pt x="37942" y="27352"/>
                </a:lnTo>
                <a:lnTo>
                  <a:pt x="40535" y="32204"/>
                </a:lnTo>
                <a:lnTo>
                  <a:pt x="42263" y="36710"/>
                </a:lnTo>
                <a:lnTo>
                  <a:pt x="50763" y="61254"/>
                </a:lnTo>
                <a:lnTo>
                  <a:pt x="52892" y="68776"/>
                </a:lnTo>
                <a:lnTo>
                  <a:pt x="54311" y="75061"/>
                </a:lnTo>
                <a:lnTo>
                  <a:pt x="55257" y="80521"/>
                </a:lnTo>
                <a:lnTo>
                  <a:pt x="55888" y="87971"/>
                </a:lnTo>
                <a:lnTo>
                  <a:pt x="56309" y="96747"/>
                </a:lnTo>
                <a:lnTo>
                  <a:pt x="56589" y="106408"/>
                </a:lnTo>
                <a:lnTo>
                  <a:pt x="55506" y="117929"/>
                </a:lnTo>
                <a:lnTo>
                  <a:pt x="53514" y="130690"/>
                </a:lnTo>
                <a:lnTo>
                  <a:pt x="50916" y="144277"/>
                </a:lnTo>
                <a:lnTo>
                  <a:pt x="49184" y="154604"/>
                </a:lnTo>
                <a:lnTo>
                  <a:pt x="48029" y="162760"/>
                </a:lnTo>
                <a:lnTo>
                  <a:pt x="47259" y="169467"/>
                </a:lnTo>
                <a:lnTo>
                  <a:pt x="45476" y="180288"/>
                </a:lnTo>
                <a:lnTo>
                  <a:pt x="40108" y="209245"/>
                </a:lnTo>
                <a:lnTo>
                  <a:pt x="36899" y="223317"/>
                </a:lnTo>
                <a:lnTo>
                  <a:pt x="33489" y="236508"/>
                </a:lnTo>
                <a:lnTo>
                  <a:pt x="29946" y="249112"/>
                </a:lnTo>
                <a:lnTo>
                  <a:pt x="26314" y="260055"/>
                </a:lnTo>
                <a:lnTo>
                  <a:pt x="22622" y="269890"/>
                </a:lnTo>
                <a:lnTo>
                  <a:pt x="18891" y="278987"/>
                </a:lnTo>
                <a:lnTo>
                  <a:pt x="16404" y="286322"/>
                </a:lnTo>
                <a:lnTo>
                  <a:pt x="14746" y="292481"/>
                </a:lnTo>
                <a:lnTo>
                  <a:pt x="13640" y="297857"/>
                </a:lnTo>
                <a:lnTo>
                  <a:pt x="11634" y="302712"/>
                </a:lnTo>
                <a:lnTo>
                  <a:pt x="9025" y="307218"/>
                </a:lnTo>
                <a:lnTo>
                  <a:pt x="6017" y="311492"/>
                </a:lnTo>
                <a:lnTo>
                  <a:pt x="4011" y="315612"/>
                </a:lnTo>
                <a:lnTo>
                  <a:pt x="2674" y="319628"/>
                </a:lnTo>
                <a:lnTo>
                  <a:pt x="0" y="3314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9"/>
          <p:cNvSpPr/>
          <p:nvPr/>
        </p:nvSpPr>
        <p:spPr>
          <a:xfrm>
            <a:off x="5246374" y="3817620"/>
            <a:ext cx="57147" cy="1634490"/>
          </a:xfrm>
          <a:custGeom>
            <a:avLst/>
            <a:gdLst/>
            <a:ahLst/>
            <a:cxnLst/>
            <a:rect l="0" t="0" r="0" b="0"/>
            <a:pathLst>
              <a:path w="57147" h="1634490">
                <a:moveTo>
                  <a:pt x="11426" y="1634489"/>
                </a:moveTo>
                <a:lnTo>
                  <a:pt x="12696" y="1596954"/>
                </a:lnTo>
                <a:lnTo>
                  <a:pt x="17493" y="1538220"/>
                </a:lnTo>
                <a:lnTo>
                  <a:pt x="18011" y="1510620"/>
                </a:lnTo>
                <a:lnTo>
                  <a:pt x="17086" y="1485870"/>
                </a:lnTo>
                <a:lnTo>
                  <a:pt x="4315" y="1327004"/>
                </a:lnTo>
                <a:lnTo>
                  <a:pt x="1916" y="1278966"/>
                </a:lnTo>
                <a:lnTo>
                  <a:pt x="565" y="1229429"/>
                </a:lnTo>
                <a:lnTo>
                  <a:pt x="0" y="989473"/>
                </a:lnTo>
                <a:lnTo>
                  <a:pt x="1269" y="960639"/>
                </a:lnTo>
                <a:lnTo>
                  <a:pt x="3384" y="929985"/>
                </a:lnTo>
                <a:lnTo>
                  <a:pt x="6065" y="898120"/>
                </a:lnTo>
                <a:lnTo>
                  <a:pt x="7852" y="871797"/>
                </a:lnTo>
                <a:lnTo>
                  <a:pt x="9837" y="829002"/>
                </a:lnTo>
                <a:lnTo>
                  <a:pt x="10719" y="793048"/>
                </a:lnTo>
                <a:lnTo>
                  <a:pt x="12382" y="751246"/>
                </a:lnTo>
                <a:lnTo>
                  <a:pt x="19188" y="658060"/>
                </a:lnTo>
                <a:lnTo>
                  <a:pt x="25518" y="542690"/>
                </a:lnTo>
                <a:lnTo>
                  <a:pt x="30389" y="465985"/>
                </a:lnTo>
                <a:lnTo>
                  <a:pt x="32554" y="419194"/>
                </a:lnTo>
                <a:lnTo>
                  <a:pt x="33772" y="371432"/>
                </a:lnTo>
                <a:lnTo>
                  <a:pt x="35213" y="350491"/>
                </a:lnTo>
                <a:lnTo>
                  <a:pt x="40201" y="296743"/>
                </a:lnTo>
                <a:lnTo>
                  <a:pt x="42039" y="267679"/>
                </a:lnTo>
                <a:lnTo>
                  <a:pt x="44082" y="208292"/>
                </a:lnTo>
                <a:lnTo>
                  <a:pt x="45500" y="131585"/>
                </a:lnTo>
                <a:lnTo>
                  <a:pt x="46890" y="105471"/>
                </a:lnTo>
                <a:lnTo>
                  <a:pt x="54743" y="29629"/>
                </a:lnTo>
                <a:lnTo>
                  <a:pt x="571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0"/>
          <p:cNvSpPr/>
          <p:nvPr/>
        </p:nvSpPr>
        <p:spPr>
          <a:xfrm>
            <a:off x="5223509" y="5372100"/>
            <a:ext cx="1097281" cy="57151"/>
          </a:xfrm>
          <a:custGeom>
            <a:avLst/>
            <a:gdLst/>
            <a:ahLst/>
            <a:cxnLst/>
            <a:rect l="0" t="0" r="0" b="0"/>
            <a:pathLst>
              <a:path w="1097281" h="57151">
                <a:moveTo>
                  <a:pt x="0" y="57150"/>
                </a:moveTo>
                <a:lnTo>
                  <a:pt x="9842" y="57150"/>
                </a:lnTo>
                <a:lnTo>
                  <a:pt x="11641" y="55879"/>
                </a:lnTo>
                <a:lnTo>
                  <a:pt x="14111" y="53763"/>
                </a:lnTo>
                <a:lnTo>
                  <a:pt x="17028" y="51082"/>
                </a:lnTo>
                <a:lnTo>
                  <a:pt x="20242" y="49295"/>
                </a:lnTo>
                <a:lnTo>
                  <a:pt x="23655" y="48103"/>
                </a:lnTo>
                <a:lnTo>
                  <a:pt x="32103" y="46779"/>
                </a:lnTo>
                <a:lnTo>
                  <a:pt x="54950" y="46033"/>
                </a:lnTo>
                <a:lnTo>
                  <a:pt x="426321" y="45719"/>
                </a:lnTo>
                <a:lnTo>
                  <a:pt x="446774" y="44450"/>
                </a:lnTo>
                <a:lnTo>
                  <a:pt x="466760" y="42333"/>
                </a:lnTo>
                <a:lnTo>
                  <a:pt x="486433" y="39652"/>
                </a:lnTo>
                <a:lnTo>
                  <a:pt x="502089" y="37864"/>
                </a:lnTo>
                <a:lnTo>
                  <a:pt x="515066" y="36673"/>
                </a:lnTo>
                <a:lnTo>
                  <a:pt x="548853" y="34996"/>
                </a:lnTo>
                <a:lnTo>
                  <a:pt x="576675" y="34603"/>
                </a:lnTo>
                <a:lnTo>
                  <a:pt x="722638" y="34331"/>
                </a:lnTo>
                <a:lnTo>
                  <a:pt x="759889" y="33047"/>
                </a:lnTo>
                <a:lnTo>
                  <a:pt x="796153" y="30921"/>
                </a:lnTo>
                <a:lnTo>
                  <a:pt x="858036" y="26442"/>
                </a:lnTo>
                <a:lnTo>
                  <a:pt x="894007" y="24452"/>
                </a:lnTo>
                <a:lnTo>
                  <a:pt x="921846" y="23567"/>
                </a:lnTo>
                <a:lnTo>
                  <a:pt x="958628" y="22999"/>
                </a:lnTo>
                <a:lnTo>
                  <a:pt x="969285" y="21682"/>
                </a:lnTo>
                <a:lnTo>
                  <a:pt x="982740" y="19535"/>
                </a:lnTo>
                <a:lnTo>
                  <a:pt x="998060" y="16833"/>
                </a:lnTo>
                <a:lnTo>
                  <a:pt x="1013354" y="15032"/>
                </a:lnTo>
                <a:lnTo>
                  <a:pt x="1028629" y="13831"/>
                </a:lnTo>
                <a:lnTo>
                  <a:pt x="1056608" y="12497"/>
                </a:lnTo>
                <a:lnTo>
                  <a:pt x="1077511" y="11904"/>
                </a:lnTo>
                <a:lnTo>
                  <a:pt x="1084101" y="10476"/>
                </a:lnTo>
                <a:lnTo>
                  <a:pt x="1088494" y="8254"/>
                </a:lnTo>
                <a:lnTo>
                  <a:pt x="10972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1"/>
          <p:cNvSpPr/>
          <p:nvPr/>
        </p:nvSpPr>
        <p:spPr>
          <a:xfrm>
            <a:off x="5269229" y="3874770"/>
            <a:ext cx="1005842" cy="1497331"/>
          </a:xfrm>
          <a:custGeom>
            <a:avLst/>
            <a:gdLst/>
            <a:ahLst/>
            <a:cxnLst/>
            <a:rect l="0" t="0" r="0" b="0"/>
            <a:pathLst>
              <a:path w="1005842" h="1497331">
                <a:moveTo>
                  <a:pt x="0" y="0"/>
                </a:moveTo>
                <a:lnTo>
                  <a:pt x="9125" y="16980"/>
                </a:lnTo>
                <a:lnTo>
                  <a:pt x="38159" y="55517"/>
                </a:lnTo>
                <a:lnTo>
                  <a:pt x="49548" y="70777"/>
                </a:lnTo>
                <a:lnTo>
                  <a:pt x="64774" y="110877"/>
                </a:lnTo>
                <a:lnTo>
                  <a:pt x="88901" y="152935"/>
                </a:lnTo>
                <a:lnTo>
                  <a:pt x="116522" y="190570"/>
                </a:lnTo>
                <a:lnTo>
                  <a:pt x="142162" y="231389"/>
                </a:lnTo>
                <a:lnTo>
                  <a:pt x="165454" y="276275"/>
                </a:lnTo>
                <a:lnTo>
                  <a:pt x="185295" y="320062"/>
                </a:lnTo>
                <a:lnTo>
                  <a:pt x="206814" y="362383"/>
                </a:lnTo>
                <a:lnTo>
                  <a:pt x="229078" y="402359"/>
                </a:lnTo>
                <a:lnTo>
                  <a:pt x="260492" y="456755"/>
                </a:lnTo>
                <a:lnTo>
                  <a:pt x="281512" y="494462"/>
                </a:lnTo>
                <a:lnTo>
                  <a:pt x="300377" y="526677"/>
                </a:lnTo>
                <a:lnTo>
                  <a:pt x="333136" y="579579"/>
                </a:lnTo>
                <a:lnTo>
                  <a:pt x="356541" y="619192"/>
                </a:lnTo>
                <a:lnTo>
                  <a:pt x="386137" y="668044"/>
                </a:lnTo>
                <a:lnTo>
                  <a:pt x="411592" y="706221"/>
                </a:lnTo>
                <a:lnTo>
                  <a:pt x="436244" y="750511"/>
                </a:lnTo>
                <a:lnTo>
                  <a:pt x="461151" y="782867"/>
                </a:lnTo>
                <a:lnTo>
                  <a:pt x="489274" y="817854"/>
                </a:lnTo>
                <a:lnTo>
                  <a:pt x="510307" y="844307"/>
                </a:lnTo>
                <a:lnTo>
                  <a:pt x="540723" y="891575"/>
                </a:lnTo>
                <a:lnTo>
                  <a:pt x="562646" y="925084"/>
                </a:lnTo>
                <a:lnTo>
                  <a:pt x="593853" y="965402"/>
                </a:lnTo>
                <a:lnTo>
                  <a:pt x="649153" y="1040467"/>
                </a:lnTo>
                <a:lnTo>
                  <a:pt x="672967" y="1070427"/>
                </a:lnTo>
                <a:lnTo>
                  <a:pt x="715956" y="1123349"/>
                </a:lnTo>
                <a:lnTo>
                  <a:pt x="740629" y="1154687"/>
                </a:lnTo>
                <a:lnTo>
                  <a:pt x="769315" y="1200183"/>
                </a:lnTo>
                <a:lnTo>
                  <a:pt x="785926" y="1220492"/>
                </a:lnTo>
                <a:lnTo>
                  <a:pt x="841621" y="1287457"/>
                </a:lnTo>
                <a:lnTo>
                  <a:pt x="869354" y="1322773"/>
                </a:lnTo>
                <a:lnTo>
                  <a:pt x="898718" y="1367114"/>
                </a:lnTo>
                <a:lnTo>
                  <a:pt x="920712" y="1400849"/>
                </a:lnTo>
                <a:lnTo>
                  <a:pt x="923555" y="1409153"/>
                </a:lnTo>
                <a:lnTo>
                  <a:pt x="925583" y="1411875"/>
                </a:lnTo>
                <a:lnTo>
                  <a:pt x="928206" y="1413690"/>
                </a:lnTo>
                <a:lnTo>
                  <a:pt x="931225" y="1414900"/>
                </a:lnTo>
                <a:lnTo>
                  <a:pt x="941540" y="1422670"/>
                </a:lnTo>
                <a:lnTo>
                  <a:pt x="963972" y="1444125"/>
                </a:lnTo>
                <a:lnTo>
                  <a:pt x="966498" y="1447889"/>
                </a:lnTo>
                <a:lnTo>
                  <a:pt x="970886" y="1460793"/>
                </a:lnTo>
                <a:lnTo>
                  <a:pt x="991780" y="1483242"/>
                </a:lnTo>
                <a:lnTo>
                  <a:pt x="1005841" y="1497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2"/>
          <p:cNvSpPr/>
          <p:nvPr/>
        </p:nvSpPr>
        <p:spPr>
          <a:xfrm>
            <a:off x="5223509" y="5177803"/>
            <a:ext cx="308581" cy="228587"/>
          </a:xfrm>
          <a:custGeom>
            <a:avLst/>
            <a:gdLst/>
            <a:ahLst/>
            <a:cxnLst/>
            <a:rect l="0" t="0" r="0" b="0"/>
            <a:pathLst>
              <a:path w="308581" h="228587">
                <a:moveTo>
                  <a:pt x="0" y="34276"/>
                </a:moveTo>
                <a:lnTo>
                  <a:pt x="6068" y="34276"/>
                </a:lnTo>
                <a:lnTo>
                  <a:pt x="7855" y="35547"/>
                </a:lnTo>
                <a:lnTo>
                  <a:pt x="9047" y="37663"/>
                </a:lnTo>
                <a:lnTo>
                  <a:pt x="9842" y="40344"/>
                </a:lnTo>
                <a:lnTo>
                  <a:pt x="11641" y="42131"/>
                </a:lnTo>
                <a:lnTo>
                  <a:pt x="14111" y="43323"/>
                </a:lnTo>
                <a:lnTo>
                  <a:pt x="20242" y="44647"/>
                </a:lnTo>
                <a:lnTo>
                  <a:pt x="27200" y="45235"/>
                </a:lnTo>
                <a:lnTo>
                  <a:pt x="37913" y="45497"/>
                </a:lnTo>
                <a:lnTo>
                  <a:pt x="71934" y="45694"/>
                </a:lnTo>
                <a:lnTo>
                  <a:pt x="77166" y="44428"/>
                </a:lnTo>
                <a:lnTo>
                  <a:pt x="83194" y="42314"/>
                </a:lnTo>
                <a:lnTo>
                  <a:pt x="89753" y="39635"/>
                </a:lnTo>
                <a:lnTo>
                  <a:pt x="95395" y="37849"/>
                </a:lnTo>
                <a:lnTo>
                  <a:pt x="100428" y="36658"/>
                </a:lnTo>
                <a:lnTo>
                  <a:pt x="105052" y="35864"/>
                </a:lnTo>
                <a:lnTo>
                  <a:pt x="110675" y="34065"/>
                </a:lnTo>
                <a:lnTo>
                  <a:pt x="116963" y="31595"/>
                </a:lnTo>
                <a:lnTo>
                  <a:pt x="123696" y="28679"/>
                </a:lnTo>
                <a:lnTo>
                  <a:pt x="130724" y="26735"/>
                </a:lnTo>
                <a:lnTo>
                  <a:pt x="137950" y="25439"/>
                </a:lnTo>
                <a:lnTo>
                  <a:pt x="145306" y="24575"/>
                </a:lnTo>
                <a:lnTo>
                  <a:pt x="151481" y="22729"/>
                </a:lnTo>
                <a:lnTo>
                  <a:pt x="156868" y="20228"/>
                </a:lnTo>
                <a:lnTo>
                  <a:pt x="166239" y="15333"/>
                </a:lnTo>
                <a:lnTo>
                  <a:pt x="174638" y="13157"/>
                </a:lnTo>
                <a:lnTo>
                  <a:pt x="179925" y="11307"/>
                </a:lnTo>
                <a:lnTo>
                  <a:pt x="185991" y="8804"/>
                </a:lnTo>
                <a:lnTo>
                  <a:pt x="192574" y="5865"/>
                </a:lnTo>
                <a:lnTo>
                  <a:pt x="198232" y="3905"/>
                </a:lnTo>
                <a:lnTo>
                  <a:pt x="203276" y="2599"/>
                </a:lnTo>
                <a:lnTo>
                  <a:pt x="207907" y="1728"/>
                </a:lnTo>
                <a:lnTo>
                  <a:pt x="213535" y="1147"/>
                </a:lnTo>
                <a:lnTo>
                  <a:pt x="219827" y="760"/>
                </a:lnTo>
                <a:lnTo>
                  <a:pt x="232321" y="331"/>
                </a:lnTo>
                <a:lnTo>
                  <a:pt x="246495" y="88"/>
                </a:lnTo>
                <a:lnTo>
                  <a:pt x="266548" y="0"/>
                </a:lnTo>
                <a:lnTo>
                  <a:pt x="269139" y="1266"/>
                </a:lnTo>
                <a:lnTo>
                  <a:pt x="270866" y="3379"/>
                </a:lnTo>
                <a:lnTo>
                  <a:pt x="272018" y="6058"/>
                </a:lnTo>
                <a:lnTo>
                  <a:pt x="274055" y="7844"/>
                </a:lnTo>
                <a:lnTo>
                  <a:pt x="276684" y="9035"/>
                </a:lnTo>
                <a:lnTo>
                  <a:pt x="279706" y="9829"/>
                </a:lnTo>
                <a:lnTo>
                  <a:pt x="282991" y="15438"/>
                </a:lnTo>
                <a:lnTo>
                  <a:pt x="286451" y="24258"/>
                </a:lnTo>
                <a:lnTo>
                  <a:pt x="290027" y="35217"/>
                </a:lnTo>
                <a:lnTo>
                  <a:pt x="292412" y="43794"/>
                </a:lnTo>
                <a:lnTo>
                  <a:pt x="294001" y="50781"/>
                </a:lnTo>
                <a:lnTo>
                  <a:pt x="295061" y="56710"/>
                </a:lnTo>
                <a:lnTo>
                  <a:pt x="295768" y="64472"/>
                </a:lnTo>
                <a:lnTo>
                  <a:pt x="296239" y="73457"/>
                </a:lnTo>
                <a:lnTo>
                  <a:pt x="296553" y="83256"/>
                </a:lnTo>
                <a:lnTo>
                  <a:pt x="298032" y="89790"/>
                </a:lnTo>
                <a:lnTo>
                  <a:pt x="300288" y="94145"/>
                </a:lnTo>
                <a:lnTo>
                  <a:pt x="303062" y="97049"/>
                </a:lnTo>
                <a:lnTo>
                  <a:pt x="304912" y="100255"/>
                </a:lnTo>
                <a:lnTo>
                  <a:pt x="306966" y="107203"/>
                </a:lnTo>
                <a:lnTo>
                  <a:pt x="306244" y="114644"/>
                </a:lnTo>
                <a:lnTo>
                  <a:pt x="304493" y="124685"/>
                </a:lnTo>
                <a:lnTo>
                  <a:pt x="302056" y="136459"/>
                </a:lnTo>
                <a:lnTo>
                  <a:pt x="301701" y="145578"/>
                </a:lnTo>
                <a:lnTo>
                  <a:pt x="302734" y="152927"/>
                </a:lnTo>
                <a:lnTo>
                  <a:pt x="307450" y="167781"/>
                </a:lnTo>
                <a:lnTo>
                  <a:pt x="308095" y="173198"/>
                </a:lnTo>
                <a:lnTo>
                  <a:pt x="308381" y="179839"/>
                </a:lnTo>
                <a:lnTo>
                  <a:pt x="308509" y="187024"/>
                </a:lnTo>
                <a:lnTo>
                  <a:pt x="308580" y="204277"/>
                </a:lnTo>
                <a:lnTo>
                  <a:pt x="307321" y="209840"/>
                </a:lnTo>
                <a:lnTo>
                  <a:pt x="305210" y="214819"/>
                </a:lnTo>
                <a:lnTo>
                  <a:pt x="297181" y="2285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these measures.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missing values.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990600" y="2514600"/>
            <a:ext cx="2743200" cy="2819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9800" y="2743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4953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4953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" name="Right Triangle 7"/>
          <p:cNvSpPr/>
          <p:nvPr/>
        </p:nvSpPr>
        <p:spPr>
          <a:xfrm>
            <a:off x="4495800" y="2743200"/>
            <a:ext cx="4419600" cy="26670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572000" y="2971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48600" y="5029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35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495800" y="5029200"/>
            <a:ext cx="304800" cy="3810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5"/>
          <p:cNvSpPr/>
          <p:nvPr/>
        </p:nvSpPr>
        <p:spPr>
          <a:xfrm>
            <a:off x="396038" y="2732339"/>
            <a:ext cx="312623" cy="296363"/>
          </a:xfrm>
          <a:custGeom>
            <a:avLst/>
            <a:gdLst/>
            <a:ahLst/>
            <a:cxnLst/>
            <a:rect l="0" t="0" r="0" b="0"/>
            <a:pathLst>
              <a:path w="312623" h="296363">
                <a:moveTo>
                  <a:pt x="221182" y="79440"/>
                </a:moveTo>
                <a:lnTo>
                  <a:pt x="221182" y="59758"/>
                </a:lnTo>
                <a:lnTo>
                  <a:pt x="217795" y="54606"/>
                </a:lnTo>
                <a:lnTo>
                  <a:pt x="215114" y="51454"/>
                </a:lnTo>
                <a:lnTo>
                  <a:pt x="213326" y="48083"/>
                </a:lnTo>
                <a:lnTo>
                  <a:pt x="211340" y="40950"/>
                </a:lnTo>
                <a:lnTo>
                  <a:pt x="209541" y="36000"/>
                </a:lnTo>
                <a:lnTo>
                  <a:pt x="207071" y="30160"/>
                </a:lnTo>
                <a:lnTo>
                  <a:pt x="204155" y="23727"/>
                </a:lnTo>
                <a:lnTo>
                  <a:pt x="200940" y="19438"/>
                </a:lnTo>
                <a:lnTo>
                  <a:pt x="197527" y="16579"/>
                </a:lnTo>
                <a:lnTo>
                  <a:pt x="190349" y="12132"/>
                </a:lnTo>
                <a:lnTo>
                  <a:pt x="182925" y="5922"/>
                </a:lnTo>
                <a:lnTo>
                  <a:pt x="179167" y="3758"/>
                </a:lnTo>
                <a:lnTo>
                  <a:pt x="171605" y="1354"/>
                </a:lnTo>
                <a:lnTo>
                  <a:pt x="166541" y="713"/>
                </a:lnTo>
                <a:lnTo>
                  <a:pt x="160624" y="285"/>
                </a:lnTo>
                <a:lnTo>
                  <a:pt x="154140" y="0"/>
                </a:lnTo>
                <a:lnTo>
                  <a:pt x="148547" y="1080"/>
                </a:lnTo>
                <a:lnTo>
                  <a:pt x="138946" y="5667"/>
                </a:lnTo>
                <a:lnTo>
                  <a:pt x="130446" y="11939"/>
                </a:lnTo>
                <a:lnTo>
                  <a:pt x="121165" y="18960"/>
                </a:lnTo>
                <a:lnTo>
                  <a:pt x="115134" y="22610"/>
                </a:lnTo>
                <a:lnTo>
                  <a:pt x="108573" y="26313"/>
                </a:lnTo>
                <a:lnTo>
                  <a:pt x="102929" y="30053"/>
                </a:lnTo>
                <a:lnTo>
                  <a:pt x="93272" y="37594"/>
                </a:lnTo>
                <a:lnTo>
                  <a:pt x="87648" y="41383"/>
                </a:lnTo>
                <a:lnTo>
                  <a:pt x="81359" y="45179"/>
                </a:lnTo>
                <a:lnTo>
                  <a:pt x="74627" y="48979"/>
                </a:lnTo>
                <a:lnTo>
                  <a:pt x="68868" y="54053"/>
                </a:lnTo>
                <a:lnTo>
                  <a:pt x="63760" y="59976"/>
                </a:lnTo>
                <a:lnTo>
                  <a:pt x="59084" y="66464"/>
                </a:lnTo>
                <a:lnTo>
                  <a:pt x="54696" y="73329"/>
                </a:lnTo>
                <a:lnTo>
                  <a:pt x="50501" y="80446"/>
                </a:lnTo>
                <a:lnTo>
                  <a:pt x="46435" y="87731"/>
                </a:lnTo>
                <a:lnTo>
                  <a:pt x="38530" y="102599"/>
                </a:lnTo>
                <a:lnTo>
                  <a:pt x="34644" y="110119"/>
                </a:lnTo>
                <a:lnTo>
                  <a:pt x="29513" y="122753"/>
                </a:lnTo>
                <a:lnTo>
                  <a:pt x="17039" y="157110"/>
                </a:lnTo>
                <a:lnTo>
                  <a:pt x="1804" y="201090"/>
                </a:lnTo>
                <a:lnTo>
                  <a:pt x="0" y="211341"/>
                </a:lnTo>
                <a:lnTo>
                  <a:pt x="67" y="219444"/>
                </a:lnTo>
                <a:lnTo>
                  <a:pt x="1382" y="226116"/>
                </a:lnTo>
                <a:lnTo>
                  <a:pt x="2258" y="233104"/>
                </a:lnTo>
                <a:lnTo>
                  <a:pt x="2843" y="240303"/>
                </a:lnTo>
                <a:lnTo>
                  <a:pt x="3232" y="247642"/>
                </a:lnTo>
                <a:lnTo>
                  <a:pt x="6032" y="253805"/>
                </a:lnTo>
                <a:lnTo>
                  <a:pt x="10439" y="259184"/>
                </a:lnTo>
                <a:lnTo>
                  <a:pt x="15916" y="264039"/>
                </a:lnTo>
                <a:lnTo>
                  <a:pt x="19568" y="268546"/>
                </a:lnTo>
                <a:lnTo>
                  <a:pt x="23626" y="276941"/>
                </a:lnTo>
                <a:lnTo>
                  <a:pt x="25978" y="279687"/>
                </a:lnTo>
                <a:lnTo>
                  <a:pt x="28816" y="281518"/>
                </a:lnTo>
                <a:lnTo>
                  <a:pt x="31978" y="282739"/>
                </a:lnTo>
                <a:lnTo>
                  <a:pt x="36626" y="283553"/>
                </a:lnTo>
                <a:lnTo>
                  <a:pt x="42264" y="284095"/>
                </a:lnTo>
                <a:lnTo>
                  <a:pt x="48563" y="284457"/>
                </a:lnTo>
                <a:lnTo>
                  <a:pt x="55303" y="283428"/>
                </a:lnTo>
                <a:lnTo>
                  <a:pt x="62336" y="281472"/>
                </a:lnTo>
                <a:lnTo>
                  <a:pt x="69564" y="278899"/>
                </a:lnTo>
                <a:lnTo>
                  <a:pt x="75653" y="277182"/>
                </a:lnTo>
                <a:lnTo>
                  <a:pt x="80983" y="276038"/>
                </a:lnTo>
                <a:lnTo>
                  <a:pt x="85806" y="275276"/>
                </a:lnTo>
                <a:lnTo>
                  <a:pt x="94551" y="271042"/>
                </a:lnTo>
                <a:lnTo>
                  <a:pt x="102671" y="264926"/>
                </a:lnTo>
                <a:lnTo>
                  <a:pt x="110514" y="257976"/>
                </a:lnTo>
                <a:lnTo>
                  <a:pt x="114383" y="253074"/>
                </a:lnTo>
                <a:lnTo>
                  <a:pt x="118233" y="247266"/>
                </a:lnTo>
                <a:lnTo>
                  <a:pt x="122069" y="240854"/>
                </a:lnTo>
                <a:lnTo>
                  <a:pt x="125897" y="234040"/>
                </a:lnTo>
                <a:lnTo>
                  <a:pt x="133536" y="219695"/>
                </a:lnTo>
                <a:lnTo>
                  <a:pt x="151045" y="185203"/>
                </a:lnTo>
                <a:lnTo>
                  <a:pt x="190523" y="112471"/>
                </a:lnTo>
                <a:lnTo>
                  <a:pt x="200742" y="92571"/>
                </a:lnTo>
                <a:lnTo>
                  <a:pt x="207555" y="78034"/>
                </a:lnTo>
                <a:lnTo>
                  <a:pt x="212097" y="67073"/>
                </a:lnTo>
                <a:lnTo>
                  <a:pt x="216395" y="58495"/>
                </a:lnTo>
                <a:lnTo>
                  <a:pt x="220531" y="51507"/>
                </a:lnTo>
                <a:lnTo>
                  <a:pt x="225972" y="42896"/>
                </a:lnTo>
                <a:lnTo>
                  <a:pt x="225646" y="42377"/>
                </a:lnTo>
                <a:lnTo>
                  <a:pt x="224158" y="43302"/>
                </a:lnTo>
                <a:lnTo>
                  <a:pt x="223166" y="45188"/>
                </a:lnTo>
                <a:lnTo>
                  <a:pt x="222063" y="50670"/>
                </a:lnTo>
                <a:lnTo>
                  <a:pt x="221574" y="57340"/>
                </a:lnTo>
                <a:lnTo>
                  <a:pt x="221356" y="65808"/>
                </a:lnTo>
                <a:lnTo>
                  <a:pt x="221205" y="99204"/>
                </a:lnTo>
                <a:lnTo>
                  <a:pt x="219927" y="105316"/>
                </a:lnTo>
                <a:lnTo>
                  <a:pt x="217805" y="110661"/>
                </a:lnTo>
                <a:lnTo>
                  <a:pt x="215121" y="115494"/>
                </a:lnTo>
                <a:lnTo>
                  <a:pt x="214601" y="121256"/>
                </a:lnTo>
                <a:lnTo>
                  <a:pt x="215525" y="127638"/>
                </a:lnTo>
                <a:lnTo>
                  <a:pt x="217410" y="134432"/>
                </a:lnTo>
                <a:lnTo>
                  <a:pt x="218667" y="141501"/>
                </a:lnTo>
                <a:lnTo>
                  <a:pt x="219505" y="148754"/>
                </a:lnTo>
                <a:lnTo>
                  <a:pt x="220064" y="156130"/>
                </a:lnTo>
                <a:lnTo>
                  <a:pt x="220437" y="163587"/>
                </a:lnTo>
                <a:lnTo>
                  <a:pt x="220851" y="178645"/>
                </a:lnTo>
                <a:lnTo>
                  <a:pt x="221084" y="201404"/>
                </a:lnTo>
                <a:lnTo>
                  <a:pt x="222386" y="209009"/>
                </a:lnTo>
                <a:lnTo>
                  <a:pt x="224525" y="216620"/>
                </a:lnTo>
                <a:lnTo>
                  <a:pt x="227220" y="224233"/>
                </a:lnTo>
                <a:lnTo>
                  <a:pt x="231557" y="233119"/>
                </a:lnTo>
                <a:lnTo>
                  <a:pt x="236989" y="242853"/>
                </a:lnTo>
                <a:lnTo>
                  <a:pt x="243150" y="253152"/>
                </a:lnTo>
                <a:lnTo>
                  <a:pt x="248527" y="261288"/>
                </a:lnTo>
                <a:lnTo>
                  <a:pt x="253382" y="267982"/>
                </a:lnTo>
                <a:lnTo>
                  <a:pt x="257888" y="273715"/>
                </a:lnTo>
                <a:lnTo>
                  <a:pt x="262163" y="277537"/>
                </a:lnTo>
                <a:lnTo>
                  <a:pt x="266282" y="280085"/>
                </a:lnTo>
                <a:lnTo>
                  <a:pt x="270299" y="281783"/>
                </a:lnTo>
                <a:lnTo>
                  <a:pt x="272976" y="284186"/>
                </a:lnTo>
                <a:lnTo>
                  <a:pt x="274761" y="287057"/>
                </a:lnTo>
                <a:lnTo>
                  <a:pt x="275952" y="290242"/>
                </a:lnTo>
                <a:lnTo>
                  <a:pt x="279285" y="292365"/>
                </a:lnTo>
                <a:lnTo>
                  <a:pt x="284047" y="293780"/>
                </a:lnTo>
                <a:lnTo>
                  <a:pt x="289762" y="294723"/>
                </a:lnTo>
                <a:lnTo>
                  <a:pt x="299498" y="295772"/>
                </a:lnTo>
                <a:lnTo>
                  <a:pt x="308733" y="296362"/>
                </a:lnTo>
                <a:lnTo>
                  <a:pt x="312622" y="2851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6"/>
          <p:cNvSpPr/>
          <p:nvPr/>
        </p:nvSpPr>
        <p:spPr>
          <a:xfrm>
            <a:off x="827165" y="2645653"/>
            <a:ext cx="635876" cy="416917"/>
          </a:xfrm>
          <a:custGeom>
            <a:avLst/>
            <a:gdLst/>
            <a:ahLst/>
            <a:cxnLst/>
            <a:rect l="0" t="0" r="0" b="0"/>
            <a:pathLst>
              <a:path w="635876" h="416917">
                <a:moveTo>
                  <a:pt x="155815" y="154697"/>
                </a:moveTo>
                <a:lnTo>
                  <a:pt x="155815" y="142561"/>
                </a:lnTo>
                <a:lnTo>
                  <a:pt x="154545" y="137716"/>
                </a:lnTo>
                <a:lnTo>
                  <a:pt x="149747" y="128946"/>
                </a:lnTo>
                <a:lnTo>
                  <a:pt x="146689" y="127370"/>
                </a:lnTo>
                <a:lnTo>
                  <a:pt x="143381" y="127588"/>
                </a:lnTo>
                <a:lnTo>
                  <a:pt x="136319" y="129948"/>
                </a:lnTo>
                <a:lnTo>
                  <a:pt x="128946" y="130997"/>
                </a:lnTo>
                <a:lnTo>
                  <a:pt x="118050" y="138237"/>
                </a:lnTo>
                <a:lnTo>
                  <a:pt x="106010" y="148651"/>
                </a:lnTo>
                <a:lnTo>
                  <a:pt x="96426" y="157513"/>
                </a:lnTo>
                <a:lnTo>
                  <a:pt x="71755" y="181778"/>
                </a:lnTo>
                <a:lnTo>
                  <a:pt x="64215" y="190531"/>
                </a:lnTo>
                <a:lnTo>
                  <a:pt x="57918" y="198906"/>
                </a:lnTo>
                <a:lnTo>
                  <a:pt x="52450" y="207030"/>
                </a:lnTo>
                <a:lnTo>
                  <a:pt x="46265" y="217525"/>
                </a:lnTo>
                <a:lnTo>
                  <a:pt x="39602" y="229602"/>
                </a:lnTo>
                <a:lnTo>
                  <a:pt x="25424" y="256568"/>
                </a:lnTo>
                <a:lnTo>
                  <a:pt x="10657" y="285486"/>
                </a:lnTo>
                <a:lnTo>
                  <a:pt x="5703" y="296499"/>
                </a:lnTo>
                <a:lnTo>
                  <a:pt x="2400" y="305112"/>
                </a:lnTo>
                <a:lnTo>
                  <a:pt x="198" y="312123"/>
                </a:lnTo>
                <a:lnTo>
                  <a:pt x="0" y="320607"/>
                </a:lnTo>
                <a:lnTo>
                  <a:pt x="1138" y="330074"/>
                </a:lnTo>
                <a:lnTo>
                  <a:pt x="3167" y="340195"/>
                </a:lnTo>
                <a:lnTo>
                  <a:pt x="4520" y="348212"/>
                </a:lnTo>
                <a:lnTo>
                  <a:pt x="6022" y="360507"/>
                </a:lnTo>
                <a:lnTo>
                  <a:pt x="7693" y="365563"/>
                </a:lnTo>
                <a:lnTo>
                  <a:pt x="14842" y="377478"/>
                </a:lnTo>
                <a:lnTo>
                  <a:pt x="18795" y="382842"/>
                </a:lnTo>
                <a:lnTo>
                  <a:pt x="24220" y="388598"/>
                </a:lnTo>
                <a:lnTo>
                  <a:pt x="29985" y="390641"/>
                </a:lnTo>
                <a:lnTo>
                  <a:pt x="46550" y="392910"/>
                </a:lnTo>
                <a:lnTo>
                  <a:pt x="63226" y="390533"/>
                </a:lnTo>
                <a:lnTo>
                  <a:pt x="77834" y="385243"/>
                </a:lnTo>
                <a:lnTo>
                  <a:pt x="100947" y="371498"/>
                </a:lnTo>
                <a:lnTo>
                  <a:pt x="114919" y="364083"/>
                </a:lnTo>
                <a:lnTo>
                  <a:pt x="129595" y="356554"/>
                </a:lnTo>
                <a:lnTo>
                  <a:pt x="138335" y="348958"/>
                </a:lnTo>
                <a:lnTo>
                  <a:pt x="147972" y="338814"/>
                </a:lnTo>
                <a:lnTo>
                  <a:pt x="158206" y="326972"/>
                </a:lnTo>
                <a:lnTo>
                  <a:pt x="167569" y="316537"/>
                </a:lnTo>
                <a:lnTo>
                  <a:pt x="184745" y="298169"/>
                </a:lnTo>
                <a:lnTo>
                  <a:pt x="192882" y="287175"/>
                </a:lnTo>
                <a:lnTo>
                  <a:pt x="200846" y="274765"/>
                </a:lnTo>
                <a:lnTo>
                  <a:pt x="208695" y="261412"/>
                </a:lnTo>
                <a:lnTo>
                  <a:pt x="215199" y="251240"/>
                </a:lnTo>
                <a:lnTo>
                  <a:pt x="220804" y="243189"/>
                </a:lnTo>
                <a:lnTo>
                  <a:pt x="225811" y="236552"/>
                </a:lnTo>
                <a:lnTo>
                  <a:pt x="230419" y="229587"/>
                </a:lnTo>
                <a:lnTo>
                  <a:pt x="234761" y="222403"/>
                </a:lnTo>
                <a:lnTo>
                  <a:pt x="238925" y="215074"/>
                </a:lnTo>
                <a:lnTo>
                  <a:pt x="246939" y="200158"/>
                </a:lnTo>
                <a:lnTo>
                  <a:pt x="250854" y="192624"/>
                </a:lnTo>
                <a:lnTo>
                  <a:pt x="255205" y="180866"/>
                </a:lnTo>
                <a:lnTo>
                  <a:pt x="257138" y="173948"/>
                </a:lnTo>
                <a:lnTo>
                  <a:pt x="257653" y="173880"/>
                </a:lnTo>
                <a:lnTo>
                  <a:pt x="258481" y="176830"/>
                </a:lnTo>
                <a:lnTo>
                  <a:pt x="252556" y="189477"/>
                </a:lnTo>
                <a:lnTo>
                  <a:pt x="249519" y="196933"/>
                </a:lnTo>
                <a:lnTo>
                  <a:pt x="246224" y="205715"/>
                </a:lnTo>
                <a:lnTo>
                  <a:pt x="242758" y="215378"/>
                </a:lnTo>
                <a:lnTo>
                  <a:pt x="239177" y="223091"/>
                </a:lnTo>
                <a:lnTo>
                  <a:pt x="231811" y="235048"/>
                </a:lnTo>
                <a:lnTo>
                  <a:pt x="227691" y="247981"/>
                </a:lnTo>
                <a:lnTo>
                  <a:pt x="226592" y="254987"/>
                </a:lnTo>
                <a:lnTo>
                  <a:pt x="224590" y="262197"/>
                </a:lnTo>
                <a:lnTo>
                  <a:pt x="221985" y="269543"/>
                </a:lnTo>
                <a:lnTo>
                  <a:pt x="218978" y="276981"/>
                </a:lnTo>
                <a:lnTo>
                  <a:pt x="216973" y="284479"/>
                </a:lnTo>
                <a:lnTo>
                  <a:pt x="215637" y="292018"/>
                </a:lnTo>
                <a:lnTo>
                  <a:pt x="214746" y="299584"/>
                </a:lnTo>
                <a:lnTo>
                  <a:pt x="214152" y="308438"/>
                </a:lnTo>
                <a:lnTo>
                  <a:pt x="213757" y="318151"/>
                </a:lnTo>
                <a:lnTo>
                  <a:pt x="213492" y="328436"/>
                </a:lnTo>
                <a:lnTo>
                  <a:pt x="214587" y="336563"/>
                </a:lnTo>
                <a:lnTo>
                  <a:pt x="219189" y="348979"/>
                </a:lnTo>
                <a:lnTo>
                  <a:pt x="222081" y="358731"/>
                </a:lnTo>
                <a:lnTo>
                  <a:pt x="222852" y="363109"/>
                </a:lnTo>
                <a:lnTo>
                  <a:pt x="227096" y="371361"/>
                </a:lnTo>
                <a:lnTo>
                  <a:pt x="236625" y="383147"/>
                </a:lnTo>
                <a:lnTo>
                  <a:pt x="245155" y="392439"/>
                </a:lnTo>
                <a:lnTo>
                  <a:pt x="253095" y="393710"/>
                </a:lnTo>
                <a:lnTo>
                  <a:pt x="272820" y="394526"/>
                </a:lnTo>
                <a:lnTo>
                  <a:pt x="278268" y="392053"/>
                </a:lnTo>
                <a:lnTo>
                  <a:pt x="291095" y="382531"/>
                </a:lnTo>
                <a:lnTo>
                  <a:pt x="299342" y="375167"/>
                </a:lnTo>
                <a:lnTo>
                  <a:pt x="318664" y="356823"/>
                </a:lnTo>
                <a:lnTo>
                  <a:pt x="327881" y="346598"/>
                </a:lnTo>
                <a:lnTo>
                  <a:pt x="336566" y="335971"/>
                </a:lnTo>
                <a:lnTo>
                  <a:pt x="344895" y="325076"/>
                </a:lnTo>
                <a:lnTo>
                  <a:pt x="352988" y="316543"/>
                </a:lnTo>
                <a:lnTo>
                  <a:pt x="368754" y="303675"/>
                </a:lnTo>
                <a:lnTo>
                  <a:pt x="375244" y="297195"/>
                </a:lnTo>
                <a:lnTo>
                  <a:pt x="380841" y="290336"/>
                </a:lnTo>
                <a:lnTo>
                  <a:pt x="385842" y="283223"/>
                </a:lnTo>
                <a:lnTo>
                  <a:pt x="394786" y="271933"/>
                </a:lnTo>
                <a:lnTo>
                  <a:pt x="404808" y="260404"/>
                </a:lnTo>
                <a:lnTo>
                  <a:pt x="404360" y="259458"/>
                </a:lnTo>
                <a:lnTo>
                  <a:pt x="402791" y="258828"/>
                </a:lnTo>
                <a:lnTo>
                  <a:pt x="400476" y="258407"/>
                </a:lnTo>
                <a:lnTo>
                  <a:pt x="398932" y="259397"/>
                </a:lnTo>
                <a:lnTo>
                  <a:pt x="397903" y="261327"/>
                </a:lnTo>
                <a:lnTo>
                  <a:pt x="397217" y="263883"/>
                </a:lnTo>
                <a:lnTo>
                  <a:pt x="396454" y="273497"/>
                </a:lnTo>
                <a:lnTo>
                  <a:pt x="396116" y="284967"/>
                </a:lnTo>
                <a:lnTo>
                  <a:pt x="395925" y="301104"/>
                </a:lnTo>
                <a:lnTo>
                  <a:pt x="395846" y="374916"/>
                </a:lnTo>
                <a:lnTo>
                  <a:pt x="397115" y="378980"/>
                </a:lnTo>
                <a:lnTo>
                  <a:pt x="401913" y="386881"/>
                </a:lnTo>
                <a:lnTo>
                  <a:pt x="411754" y="398470"/>
                </a:lnTo>
                <a:lnTo>
                  <a:pt x="422713" y="409947"/>
                </a:lnTo>
                <a:lnTo>
                  <a:pt x="426457" y="412493"/>
                </a:lnTo>
                <a:lnTo>
                  <a:pt x="434003" y="415323"/>
                </a:lnTo>
                <a:lnTo>
                  <a:pt x="445392" y="416916"/>
                </a:lnTo>
                <a:lnTo>
                  <a:pt x="456389" y="413902"/>
                </a:lnTo>
                <a:lnTo>
                  <a:pt x="468473" y="408329"/>
                </a:lnTo>
                <a:lnTo>
                  <a:pt x="483686" y="398051"/>
                </a:lnTo>
                <a:lnTo>
                  <a:pt x="496692" y="390701"/>
                </a:lnTo>
                <a:lnTo>
                  <a:pt x="507552" y="379814"/>
                </a:lnTo>
                <a:lnTo>
                  <a:pt x="512226" y="373355"/>
                </a:lnTo>
                <a:lnTo>
                  <a:pt x="517882" y="366509"/>
                </a:lnTo>
                <a:lnTo>
                  <a:pt x="524193" y="359405"/>
                </a:lnTo>
                <a:lnTo>
                  <a:pt x="530940" y="352129"/>
                </a:lnTo>
                <a:lnTo>
                  <a:pt x="536708" y="344738"/>
                </a:lnTo>
                <a:lnTo>
                  <a:pt x="541824" y="337271"/>
                </a:lnTo>
                <a:lnTo>
                  <a:pt x="546504" y="329752"/>
                </a:lnTo>
                <a:lnTo>
                  <a:pt x="553434" y="317121"/>
                </a:lnTo>
                <a:lnTo>
                  <a:pt x="571294" y="282765"/>
                </a:lnTo>
                <a:lnTo>
                  <a:pt x="578851" y="266745"/>
                </a:lnTo>
                <a:lnTo>
                  <a:pt x="585159" y="252256"/>
                </a:lnTo>
                <a:lnTo>
                  <a:pt x="590634" y="238786"/>
                </a:lnTo>
                <a:lnTo>
                  <a:pt x="594284" y="225996"/>
                </a:lnTo>
                <a:lnTo>
                  <a:pt x="596718" y="213660"/>
                </a:lnTo>
                <a:lnTo>
                  <a:pt x="598340" y="201625"/>
                </a:lnTo>
                <a:lnTo>
                  <a:pt x="603529" y="171320"/>
                </a:lnTo>
                <a:lnTo>
                  <a:pt x="606691" y="154349"/>
                </a:lnTo>
                <a:lnTo>
                  <a:pt x="608799" y="139225"/>
                </a:lnTo>
                <a:lnTo>
                  <a:pt x="610204" y="125332"/>
                </a:lnTo>
                <a:lnTo>
                  <a:pt x="611141" y="112260"/>
                </a:lnTo>
                <a:lnTo>
                  <a:pt x="612182" y="90963"/>
                </a:lnTo>
                <a:lnTo>
                  <a:pt x="612768" y="68079"/>
                </a:lnTo>
                <a:lnTo>
                  <a:pt x="612966" y="42901"/>
                </a:lnTo>
                <a:lnTo>
                  <a:pt x="611712" y="36986"/>
                </a:lnTo>
                <a:lnTo>
                  <a:pt x="605150" y="22594"/>
                </a:lnTo>
                <a:lnTo>
                  <a:pt x="603169" y="14281"/>
                </a:lnTo>
                <a:lnTo>
                  <a:pt x="601371" y="11556"/>
                </a:lnTo>
                <a:lnTo>
                  <a:pt x="598902" y="9739"/>
                </a:lnTo>
                <a:lnTo>
                  <a:pt x="595986" y="8528"/>
                </a:lnTo>
                <a:lnTo>
                  <a:pt x="594042" y="6451"/>
                </a:lnTo>
                <a:lnTo>
                  <a:pt x="592746" y="3796"/>
                </a:lnTo>
                <a:lnTo>
                  <a:pt x="591883" y="756"/>
                </a:lnTo>
                <a:lnTo>
                  <a:pt x="591307" y="0"/>
                </a:lnTo>
                <a:lnTo>
                  <a:pt x="590923" y="765"/>
                </a:lnTo>
                <a:lnTo>
                  <a:pt x="590306" y="11119"/>
                </a:lnTo>
                <a:lnTo>
                  <a:pt x="586835" y="21458"/>
                </a:lnTo>
                <a:lnTo>
                  <a:pt x="584132" y="27771"/>
                </a:lnTo>
                <a:lnTo>
                  <a:pt x="582329" y="37059"/>
                </a:lnTo>
                <a:lnTo>
                  <a:pt x="581128" y="48332"/>
                </a:lnTo>
                <a:lnTo>
                  <a:pt x="580327" y="60927"/>
                </a:lnTo>
                <a:lnTo>
                  <a:pt x="579437" y="122334"/>
                </a:lnTo>
                <a:lnTo>
                  <a:pt x="579199" y="163602"/>
                </a:lnTo>
                <a:lnTo>
                  <a:pt x="580311" y="193653"/>
                </a:lnTo>
                <a:lnTo>
                  <a:pt x="582322" y="216228"/>
                </a:lnTo>
                <a:lnTo>
                  <a:pt x="584933" y="233817"/>
                </a:lnTo>
                <a:lnTo>
                  <a:pt x="586674" y="248084"/>
                </a:lnTo>
                <a:lnTo>
                  <a:pt x="587834" y="260135"/>
                </a:lnTo>
                <a:lnTo>
                  <a:pt x="588607" y="270709"/>
                </a:lnTo>
                <a:lnTo>
                  <a:pt x="589123" y="280298"/>
                </a:lnTo>
                <a:lnTo>
                  <a:pt x="589696" y="297726"/>
                </a:lnTo>
                <a:lnTo>
                  <a:pt x="592389" y="309740"/>
                </a:lnTo>
                <a:lnTo>
                  <a:pt x="596724" y="324099"/>
                </a:lnTo>
                <a:lnTo>
                  <a:pt x="602154" y="340021"/>
                </a:lnTo>
                <a:lnTo>
                  <a:pt x="607044" y="350636"/>
                </a:lnTo>
                <a:lnTo>
                  <a:pt x="611574" y="357713"/>
                </a:lnTo>
                <a:lnTo>
                  <a:pt x="615865" y="362431"/>
                </a:lnTo>
                <a:lnTo>
                  <a:pt x="618725" y="366846"/>
                </a:lnTo>
                <a:lnTo>
                  <a:pt x="621902" y="375138"/>
                </a:lnTo>
                <a:lnTo>
                  <a:pt x="624020" y="377858"/>
                </a:lnTo>
                <a:lnTo>
                  <a:pt x="626701" y="379671"/>
                </a:lnTo>
                <a:lnTo>
                  <a:pt x="635875" y="383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7"/>
          <p:cNvSpPr/>
          <p:nvPr/>
        </p:nvSpPr>
        <p:spPr>
          <a:xfrm>
            <a:off x="1280160" y="2811779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12135" y="51083"/>
                </a:lnTo>
                <a:lnTo>
                  <a:pt x="18250" y="49295"/>
                </a:lnTo>
                <a:lnTo>
                  <a:pt x="24867" y="48104"/>
                </a:lnTo>
                <a:lnTo>
                  <a:pt x="31818" y="47309"/>
                </a:lnTo>
                <a:lnTo>
                  <a:pt x="38992" y="45510"/>
                </a:lnTo>
                <a:lnTo>
                  <a:pt x="46314" y="43040"/>
                </a:lnTo>
                <a:lnTo>
                  <a:pt x="53736" y="40124"/>
                </a:lnTo>
                <a:lnTo>
                  <a:pt x="71384" y="35639"/>
                </a:lnTo>
                <a:lnTo>
                  <a:pt x="124859" y="23883"/>
                </a:lnTo>
                <a:lnTo>
                  <a:pt x="146739" y="19732"/>
                </a:lnTo>
                <a:lnTo>
                  <a:pt x="163866" y="16965"/>
                </a:lnTo>
                <a:lnTo>
                  <a:pt x="177824" y="15120"/>
                </a:lnTo>
                <a:lnTo>
                  <a:pt x="189669" y="13890"/>
                </a:lnTo>
                <a:lnTo>
                  <a:pt x="200106" y="13070"/>
                </a:lnTo>
                <a:lnTo>
                  <a:pt x="209604" y="12524"/>
                </a:lnTo>
                <a:lnTo>
                  <a:pt x="226930" y="11916"/>
                </a:lnTo>
                <a:lnTo>
                  <a:pt x="235107" y="11754"/>
                </a:lnTo>
                <a:lnTo>
                  <a:pt x="243098" y="10376"/>
                </a:lnTo>
                <a:lnTo>
                  <a:pt x="250965" y="8188"/>
                </a:lnTo>
                <a:lnTo>
                  <a:pt x="258750" y="5459"/>
                </a:lnTo>
                <a:lnTo>
                  <a:pt x="265210" y="3639"/>
                </a:lnTo>
                <a:lnTo>
                  <a:pt x="270786" y="2426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8"/>
          <p:cNvSpPr/>
          <p:nvPr/>
        </p:nvSpPr>
        <p:spPr>
          <a:xfrm>
            <a:off x="1577340" y="2811994"/>
            <a:ext cx="285751" cy="251186"/>
          </a:xfrm>
          <a:custGeom>
            <a:avLst/>
            <a:gdLst/>
            <a:ahLst/>
            <a:cxnLst/>
            <a:rect l="0" t="0" r="0" b="0"/>
            <a:pathLst>
              <a:path w="285751" h="251186">
                <a:moveTo>
                  <a:pt x="0" y="102656"/>
                </a:moveTo>
                <a:lnTo>
                  <a:pt x="12135" y="108723"/>
                </a:lnTo>
                <a:lnTo>
                  <a:pt x="18250" y="110511"/>
                </a:lnTo>
                <a:lnTo>
                  <a:pt x="24866" y="111702"/>
                </a:lnTo>
                <a:lnTo>
                  <a:pt x="31817" y="112497"/>
                </a:lnTo>
                <a:lnTo>
                  <a:pt x="40262" y="111756"/>
                </a:lnTo>
                <a:lnTo>
                  <a:pt x="49701" y="109993"/>
                </a:lnTo>
                <a:lnTo>
                  <a:pt x="59804" y="107547"/>
                </a:lnTo>
                <a:lnTo>
                  <a:pt x="69079" y="104646"/>
                </a:lnTo>
                <a:lnTo>
                  <a:pt x="77803" y="101443"/>
                </a:lnTo>
                <a:lnTo>
                  <a:pt x="86158" y="98037"/>
                </a:lnTo>
                <a:lnTo>
                  <a:pt x="95539" y="94497"/>
                </a:lnTo>
                <a:lnTo>
                  <a:pt x="116121" y="87176"/>
                </a:lnTo>
                <a:lnTo>
                  <a:pt x="125674" y="83446"/>
                </a:lnTo>
                <a:lnTo>
                  <a:pt x="134583" y="79689"/>
                </a:lnTo>
                <a:lnTo>
                  <a:pt x="143062" y="75914"/>
                </a:lnTo>
                <a:lnTo>
                  <a:pt x="151254" y="70858"/>
                </a:lnTo>
                <a:lnTo>
                  <a:pt x="159256" y="64947"/>
                </a:lnTo>
                <a:lnTo>
                  <a:pt x="167131" y="58467"/>
                </a:lnTo>
                <a:lnTo>
                  <a:pt x="173650" y="51606"/>
                </a:lnTo>
                <a:lnTo>
                  <a:pt x="179267" y="44493"/>
                </a:lnTo>
                <a:lnTo>
                  <a:pt x="184281" y="37210"/>
                </a:lnTo>
                <a:lnTo>
                  <a:pt x="188894" y="31085"/>
                </a:lnTo>
                <a:lnTo>
                  <a:pt x="193239" y="25732"/>
                </a:lnTo>
                <a:lnTo>
                  <a:pt x="197406" y="20893"/>
                </a:lnTo>
                <a:lnTo>
                  <a:pt x="200184" y="16397"/>
                </a:lnTo>
                <a:lnTo>
                  <a:pt x="202036" y="12130"/>
                </a:lnTo>
                <a:lnTo>
                  <a:pt x="203270" y="8015"/>
                </a:lnTo>
                <a:lnTo>
                  <a:pt x="202824" y="5272"/>
                </a:lnTo>
                <a:lnTo>
                  <a:pt x="201256" y="3443"/>
                </a:lnTo>
                <a:lnTo>
                  <a:pt x="195682" y="508"/>
                </a:lnTo>
                <a:lnTo>
                  <a:pt x="188648" y="0"/>
                </a:lnTo>
                <a:lnTo>
                  <a:pt x="185455" y="1198"/>
                </a:lnTo>
                <a:lnTo>
                  <a:pt x="178521" y="5917"/>
                </a:lnTo>
                <a:lnTo>
                  <a:pt x="171206" y="8861"/>
                </a:lnTo>
                <a:lnTo>
                  <a:pt x="167477" y="9646"/>
                </a:lnTo>
                <a:lnTo>
                  <a:pt x="162451" y="12709"/>
                </a:lnTo>
                <a:lnTo>
                  <a:pt x="156561" y="17291"/>
                </a:lnTo>
                <a:lnTo>
                  <a:pt x="150094" y="22886"/>
                </a:lnTo>
                <a:lnTo>
                  <a:pt x="144512" y="27886"/>
                </a:lnTo>
                <a:lnTo>
                  <a:pt x="134924" y="36828"/>
                </a:lnTo>
                <a:lnTo>
                  <a:pt x="128049" y="46070"/>
                </a:lnTo>
                <a:lnTo>
                  <a:pt x="119656" y="58582"/>
                </a:lnTo>
                <a:lnTo>
                  <a:pt x="110250" y="73273"/>
                </a:lnTo>
                <a:lnTo>
                  <a:pt x="101440" y="88147"/>
                </a:lnTo>
                <a:lnTo>
                  <a:pt x="93027" y="103143"/>
                </a:lnTo>
                <a:lnTo>
                  <a:pt x="84878" y="118221"/>
                </a:lnTo>
                <a:lnTo>
                  <a:pt x="76905" y="134622"/>
                </a:lnTo>
                <a:lnTo>
                  <a:pt x="69050" y="151907"/>
                </a:lnTo>
                <a:lnTo>
                  <a:pt x="61273" y="169780"/>
                </a:lnTo>
                <a:lnTo>
                  <a:pt x="56089" y="182965"/>
                </a:lnTo>
                <a:lnTo>
                  <a:pt x="52632" y="193025"/>
                </a:lnTo>
                <a:lnTo>
                  <a:pt x="50328" y="201002"/>
                </a:lnTo>
                <a:lnTo>
                  <a:pt x="48792" y="207590"/>
                </a:lnTo>
                <a:lnTo>
                  <a:pt x="47768" y="213252"/>
                </a:lnTo>
                <a:lnTo>
                  <a:pt x="47085" y="218296"/>
                </a:lnTo>
                <a:lnTo>
                  <a:pt x="47900" y="222929"/>
                </a:lnTo>
                <a:lnTo>
                  <a:pt x="49713" y="227288"/>
                </a:lnTo>
                <a:lnTo>
                  <a:pt x="52192" y="231464"/>
                </a:lnTo>
                <a:lnTo>
                  <a:pt x="55115" y="235518"/>
                </a:lnTo>
                <a:lnTo>
                  <a:pt x="58333" y="239490"/>
                </a:lnTo>
                <a:lnTo>
                  <a:pt x="61749" y="243409"/>
                </a:lnTo>
                <a:lnTo>
                  <a:pt x="65295" y="246021"/>
                </a:lnTo>
                <a:lnTo>
                  <a:pt x="72623" y="248923"/>
                </a:lnTo>
                <a:lnTo>
                  <a:pt x="80114" y="250214"/>
                </a:lnTo>
                <a:lnTo>
                  <a:pt x="83889" y="250558"/>
                </a:lnTo>
                <a:lnTo>
                  <a:pt x="90216" y="250787"/>
                </a:lnTo>
                <a:lnTo>
                  <a:pt x="124359" y="251155"/>
                </a:lnTo>
                <a:lnTo>
                  <a:pt x="132436" y="251185"/>
                </a:lnTo>
                <a:lnTo>
                  <a:pt x="140360" y="249935"/>
                </a:lnTo>
                <a:lnTo>
                  <a:pt x="148184" y="247832"/>
                </a:lnTo>
                <a:lnTo>
                  <a:pt x="155939" y="245160"/>
                </a:lnTo>
                <a:lnTo>
                  <a:pt x="215396" y="223196"/>
                </a:lnTo>
                <a:lnTo>
                  <a:pt x="233767" y="217306"/>
                </a:lnTo>
                <a:lnTo>
                  <a:pt x="248555" y="213379"/>
                </a:lnTo>
                <a:lnTo>
                  <a:pt x="285750" y="1940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9"/>
          <p:cNvSpPr/>
          <p:nvPr/>
        </p:nvSpPr>
        <p:spPr>
          <a:xfrm>
            <a:off x="91716" y="3360634"/>
            <a:ext cx="194035" cy="262472"/>
          </a:xfrm>
          <a:custGeom>
            <a:avLst/>
            <a:gdLst/>
            <a:ahLst/>
            <a:cxnLst/>
            <a:rect l="0" t="0" r="0" b="0"/>
            <a:pathLst>
              <a:path w="194035" h="262472">
                <a:moveTo>
                  <a:pt x="22584" y="114086"/>
                </a:moveTo>
                <a:lnTo>
                  <a:pt x="28651" y="114086"/>
                </a:lnTo>
                <a:lnTo>
                  <a:pt x="31709" y="112816"/>
                </a:lnTo>
                <a:lnTo>
                  <a:pt x="35017" y="110699"/>
                </a:lnTo>
                <a:lnTo>
                  <a:pt x="38493" y="108018"/>
                </a:lnTo>
                <a:lnTo>
                  <a:pt x="43350" y="106230"/>
                </a:lnTo>
                <a:lnTo>
                  <a:pt x="49128" y="105038"/>
                </a:lnTo>
                <a:lnTo>
                  <a:pt x="55520" y="104244"/>
                </a:lnTo>
                <a:lnTo>
                  <a:pt x="62321" y="102445"/>
                </a:lnTo>
                <a:lnTo>
                  <a:pt x="69395" y="99975"/>
                </a:lnTo>
                <a:lnTo>
                  <a:pt x="76651" y="97058"/>
                </a:lnTo>
                <a:lnTo>
                  <a:pt x="84029" y="93844"/>
                </a:lnTo>
                <a:lnTo>
                  <a:pt x="98999" y="86886"/>
                </a:lnTo>
                <a:lnTo>
                  <a:pt x="105277" y="83253"/>
                </a:lnTo>
                <a:lnTo>
                  <a:pt x="110733" y="79560"/>
                </a:lnTo>
                <a:lnTo>
                  <a:pt x="115640" y="75829"/>
                </a:lnTo>
                <a:lnTo>
                  <a:pt x="121451" y="70801"/>
                </a:lnTo>
                <a:lnTo>
                  <a:pt x="127865" y="64909"/>
                </a:lnTo>
                <a:lnTo>
                  <a:pt x="134681" y="58441"/>
                </a:lnTo>
                <a:lnTo>
                  <a:pt x="139225" y="51589"/>
                </a:lnTo>
                <a:lnTo>
                  <a:pt x="142255" y="44481"/>
                </a:lnTo>
                <a:lnTo>
                  <a:pt x="144274" y="37203"/>
                </a:lnTo>
                <a:lnTo>
                  <a:pt x="145621" y="31080"/>
                </a:lnTo>
                <a:lnTo>
                  <a:pt x="146518" y="25729"/>
                </a:lnTo>
                <a:lnTo>
                  <a:pt x="147117" y="20891"/>
                </a:lnTo>
                <a:lnTo>
                  <a:pt x="147516" y="16396"/>
                </a:lnTo>
                <a:lnTo>
                  <a:pt x="147782" y="12129"/>
                </a:lnTo>
                <a:lnTo>
                  <a:pt x="147959" y="8014"/>
                </a:lnTo>
                <a:lnTo>
                  <a:pt x="146807" y="5271"/>
                </a:lnTo>
                <a:lnTo>
                  <a:pt x="144769" y="3443"/>
                </a:lnTo>
                <a:lnTo>
                  <a:pt x="138441" y="508"/>
                </a:lnTo>
                <a:lnTo>
                  <a:pt x="134189" y="106"/>
                </a:lnTo>
                <a:lnTo>
                  <a:pt x="131277" y="0"/>
                </a:lnTo>
                <a:lnTo>
                  <a:pt x="128066" y="1198"/>
                </a:lnTo>
                <a:lnTo>
                  <a:pt x="124655" y="3267"/>
                </a:lnTo>
                <a:lnTo>
                  <a:pt x="121111" y="5917"/>
                </a:lnTo>
                <a:lnTo>
                  <a:pt x="117479" y="8953"/>
                </a:lnTo>
                <a:lnTo>
                  <a:pt x="113787" y="12247"/>
                </a:lnTo>
                <a:lnTo>
                  <a:pt x="106298" y="19294"/>
                </a:lnTo>
                <a:lnTo>
                  <a:pt x="87340" y="37946"/>
                </a:lnTo>
                <a:lnTo>
                  <a:pt x="79724" y="46816"/>
                </a:lnTo>
                <a:lnTo>
                  <a:pt x="57716" y="73604"/>
                </a:lnTo>
                <a:lnTo>
                  <a:pt x="47275" y="87098"/>
                </a:lnTo>
                <a:lnTo>
                  <a:pt x="37775" y="99904"/>
                </a:lnTo>
                <a:lnTo>
                  <a:pt x="28901" y="112251"/>
                </a:lnTo>
                <a:lnTo>
                  <a:pt x="21715" y="123022"/>
                </a:lnTo>
                <a:lnTo>
                  <a:pt x="15655" y="132744"/>
                </a:lnTo>
                <a:lnTo>
                  <a:pt x="10344" y="141764"/>
                </a:lnTo>
                <a:lnTo>
                  <a:pt x="6804" y="149048"/>
                </a:lnTo>
                <a:lnTo>
                  <a:pt x="4444" y="155174"/>
                </a:lnTo>
                <a:lnTo>
                  <a:pt x="2871" y="160528"/>
                </a:lnTo>
                <a:lnTo>
                  <a:pt x="1822" y="167907"/>
                </a:lnTo>
                <a:lnTo>
                  <a:pt x="1122" y="176636"/>
                </a:lnTo>
                <a:lnTo>
                  <a:pt x="345" y="195226"/>
                </a:lnTo>
                <a:lnTo>
                  <a:pt x="0" y="211954"/>
                </a:lnTo>
                <a:lnTo>
                  <a:pt x="1178" y="218702"/>
                </a:lnTo>
                <a:lnTo>
                  <a:pt x="3233" y="224470"/>
                </a:lnTo>
                <a:lnTo>
                  <a:pt x="5873" y="229585"/>
                </a:lnTo>
                <a:lnTo>
                  <a:pt x="8903" y="234265"/>
                </a:lnTo>
                <a:lnTo>
                  <a:pt x="12193" y="238655"/>
                </a:lnTo>
                <a:lnTo>
                  <a:pt x="15657" y="242852"/>
                </a:lnTo>
                <a:lnTo>
                  <a:pt x="19236" y="246920"/>
                </a:lnTo>
                <a:lnTo>
                  <a:pt x="22892" y="250902"/>
                </a:lnTo>
                <a:lnTo>
                  <a:pt x="26599" y="254826"/>
                </a:lnTo>
                <a:lnTo>
                  <a:pt x="31611" y="257442"/>
                </a:lnTo>
                <a:lnTo>
                  <a:pt x="37492" y="259187"/>
                </a:lnTo>
                <a:lnTo>
                  <a:pt x="43952" y="260350"/>
                </a:lnTo>
                <a:lnTo>
                  <a:pt x="50799" y="261125"/>
                </a:lnTo>
                <a:lnTo>
                  <a:pt x="57904" y="261642"/>
                </a:lnTo>
                <a:lnTo>
                  <a:pt x="65181" y="261986"/>
                </a:lnTo>
                <a:lnTo>
                  <a:pt x="80039" y="262369"/>
                </a:lnTo>
                <a:lnTo>
                  <a:pt x="87557" y="262471"/>
                </a:lnTo>
                <a:lnTo>
                  <a:pt x="95109" y="261269"/>
                </a:lnTo>
                <a:lnTo>
                  <a:pt x="102684" y="259198"/>
                </a:lnTo>
                <a:lnTo>
                  <a:pt x="110274" y="256547"/>
                </a:lnTo>
                <a:lnTo>
                  <a:pt x="117874" y="253510"/>
                </a:lnTo>
                <a:lnTo>
                  <a:pt x="125480" y="250215"/>
                </a:lnTo>
                <a:lnTo>
                  <a:pt x="133091" y="246748"/>
                </a:lnTo>
                <a:lnTo>
                  <a:pt x="139436" y="244438"/>
                </a:lnTo>
                <a:lnTo>
                  <a:pt x="144935" y="242897"/>
                </a:lnTo>
                <a:lnTo>
                  <a:pt x="149871" y="241870"/>
                </a:lnTo>
                <a:lnTo>
                  <a:pt x="154432" y="239915"/>
                </a:lnTo>
                <a:lnTo>
                  <a:pt x="158743" y="237342"/>
                </a:lnTo>
                <a:lnTo>
                  <a:pt x="162886" y="234357"/>
                </a:lnTo>
                <a:lnTo>
                  <a:pt x="166919" y="232366"/>
                </a:lnTo>
                <a:lnTo>
                  <a:pt x="170877" y="231039"/>
                </a:lnTo>
                <a:lnTo>
                  <a:pt x="194034" y="2283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0"/>
          <p:cNvSpPr/>
          <p:nvPr/>
        </p:nvSpPr>
        <p:spPr>
          <a:xfrm>
            <a:off x="276293" y="3397240"/>
            <a:ext cx="226302" cy="475163"/>
          </a:xfrm>
          <a:custGeom>
            <a:avLst/>
            <a:gdLst/>
            <a:ahLst/>
            <a:cxnLst/>
            <a:rect l="0" t="0" r="0" b="0"/>
            <a:pathLst>
              <a:path w="226302" h="475163">
                <a:moveTo>
                  <a:pt x="203767" y="31760"/>
                </a:moveTo>
                <a:lnTo>
                  <a:pt x="172007" y="0"/>
                </a:lnTo>
                <a:lnTo>
                  <a:pt x="168623" y="426"/>
                </a:lnTo>
                <a:lnTo>
                  <a:pt x="163828" y="1981"/>
                </a:lnTo>
                <a:lnTo>
                  <a:pt x="158091" y="4287"/>
                </a:lnTo>
                <a:lnTo>
                  <a:pt x="152996" y="5825"/>
                </a:lnTo>
                <a:lnTo>
                  <a:pt x="148330" y="6849"/>
                </a:lnTo>
                <a:lnTo>
                  <a:pt x="143949" y="7533"/>
                </a:lnTo>
                <a:lnTo>
                  <a:pt x="139758" y="9258"/>
                </a:lnTo>
                <a:lnTo>
                  <a:pt x="135694" y="11679"/>
                </a:lnTo>
                <a:lnTo>
                  <a:pt x="131715" y="14562"/>
                </a:lnTo>
                <a:lnTo>
                  <a:pt x="107911" y="30756"/>
                </a:lnTo>
                <a:lnTo>
                  <a:pt x="99223" y="36170"/>
                </a:lnTo>
                <a:lnTo>
                  <a:pt x="90891" y="41050"/>
                </a:lnTo>
                <a:lnTo>
                  <a:pt x="82796" y="45573"/>
                </a:lnTo>
                <a:lnTo>
                  <a:pt x="76130" y="51129"/>
                </a:lnTo>
                <a:lnTo>
                  <a:pt x="70415" y="57372"/>
                </a:lnTo>
                <a:lnTo>
                  <a:pt x="65336" y="64075"/>
                </a:lnTo>
                <a:lnTo>
                  <a:pt x="59409" y="69813"/>
                </a:lnTo>
                <a:lnTo>
                  <a:pt x="52918" y="74909"/>
                </a:lnTo>
                <a:lnTo>
                  <a:pt x="46051" y="79576"/>
                </a:lnTo>
                <a:lnTo>
                  <a:pt x="38933" y="86496"/>
                </a:lnTo>
                <a:lnTo>
                  <a:pt x="31648" y="94921"/>
                </a:lnTo>
                <a:lnTo>
                  <a:pt x="24251" y="104347"/>
                </a:lnTo>
                <a:lnTo>
                  <a:pt x="19319" y="111901"/>
                </a:lnTo>
                <a:lnTo>
                  <a:pt x="13840" y="123681"/>
                </a:lnTo>
                <a:lnTo>
                  <a:pt x="8018" y="136537"/>
                </a:lnTo>
                <a:lnTo>
                  <a:pt x="2467" y="149447"/>
                </a:lnTo>
                <a:lnTo>
                  <a:pt x="0" y="159418"/>
                </a:lnTo>
                <a:lnTo>
                  <a:pt x="612" y="162585"/>
                </a:lnTo>
                <a:lnTo>
                  <a:pt x="2290" y="164697"/>
                </a:lnTo>
                <a:lnTo>
                  <a:pt x="4679" y="166104"/>
                </a:lnTo>
                <a:lnTo>
                  <a:pt x="10720" y="167668"/>
                </a:lnTo>
                <a:lnTo>
                  <a:pt x="14109" y="168085"/>
                </a:lnTo>
                <a:lnTo>
                  <a:pt x="17638" y="167093"/>
                </a:lnTo>
                <a:lnTo>
                  <a:pt x="21261" y="165162"/>
                </a:lnTo>
                <a:lnTo>
                  <a:pt x="24946" y="162605"/>
                </a:lnTo>
                <a:lnTo>
                  <a:pt x="28673" y="160899"/>
                </a:lnTo>
                <a:lnTo>
                  <a:pt x="32428" y="159763"/>
                </a:lnTo>
                <a:lnTo>
                  <a:pt x="36201" y="159005"/>
                </a:lnTo>
                <a:lnTo>
                  <a:pt x="39986" y="157230"/>
                </a:lnTo>
                <a:lnTo>
                  <a:pt x="43779" y="154776"/>
                </a:lnTo>
                <a:lnTo>
                  <a:pt x="47579" y="151871"/>
                </a:lnTo>
                <a:lnTo>
                  <a:pt x="55191" y="143584"/>
                </a:lnTo>
                <a:lnTo>
                  <a:pt x="65346" y="131709"/>
                </a:lnTo>
                <a:lnTo>
                  <a:pt x="77196" y="117443"/>
                </a:lnTo>
                <a:lnTo>
                  <a:pt x="88906" y="104122"/>
                </a:lnTo>
                <a:lnTo>
                  <a:pt x="112078" y="79160"/>
                </a:lnTo>
                <a:lnTo>
                  <a:pt x="119781" y="69710"/>
                </a:lnTo>
                <a:lnTo>
                  <a:pt x="124916" y="62140"/>
                </a:lnTo>
                <a:lnTo>
                  <a:pt x="131892" y="50342"/>
                </a:lnTo>
                <a:lnTo>
                  <a:pt x="135530" y="45418"/>
                </a:lnTo>
                <a:lnTo>
                  <a:pt x="139226" y="40865"/>
                </a:lnTo>
                <a:lnTo>
                  <a:pt x="142959" y="37830"/>
                </a:lnTo>
                <a:lnTo>
                  <a:pt x="146718" y="35807"/>
                </a:lnTo>
                <a:lnTo>
                  <a:pt x="150494" y="34457"/>
                </a:lnTo>
                <a:lnTo>
                  <a:pt x="153012" y="32288"/>
                </a:lnTo>
                <a:lnTo>
                  <a:pt x="154690" y="29572"/>
                </a:lnTo>
                <a:lnTo>
                  <a:pt x="155809" y="26491"/>
                </a:lnTo>
                <a:lnTo>
                  <a:pt x="157825" y="25707"/>
                </a:lnTo>
                <a:lnTo>
                  <a:pt x="160439" y="26455"/>
                </a:lnTo>
                <a:lnTo>
                  <a:pt x="163451" y="28223"/>
                </a:lnTo>
                <a:lnTo>
                  <a:pt x="164190" y="29402"/>
                </a:lnTo>
                <a:lnTo>
                  <a:pt x="163412" y="30188"/>
                </a:lnTo>
                <a:lnTo>
                  <a:pt x="161624" y="30712"/>
                </a:lnTo>
                <a:lnTo>
                  <a:pt x="160431" y="32331"/>
                </a:lnTo>
                <a:lnTo>
                  <a:pt x="157483" y="44488"/>
                </a:lnTo>
                <a:lnTo>
                  <a:pt x="152293" y="65780"/>
                </a:lnTo>
                <a:lnTo>
                  <a:pt x="150401" y="76030"/>
                </a:lnTo>
                <a:lnTo>
                  <a:pt x="149139" y="85403"/>
                </a:lnTo>
                <a:lnTo>
                  <a:pt x="148298" y="94192"/>
                </a:lnTo>
                <a:lnTo>
                  <a:pt x="145198" y="106401"/>
                </a:lnTo>
                <a:lnTo>
                  <a:pt x="140591" y="120890"/>
                </a:lnTo>
                <a:lnTo>
                  <a:pt x="134979" y="136900"/>
                </a:lnTo>
                <a:lnTo>
                  <a:pt x="129968" y="153923"/>
                </a:lnTo>
                <a:lnTo>
                  <a:pt x="125358" y="171622"/>
                </a:lnTo>
                <a:lnTo>
                  <a:pt x="121014" y="189771"/>
                </a:lnTo>
                <a:lnTo>
                  <a:pt x="116848" y="220920"/>
                </a:lnTo>
                <a:lnTo>
                  <a:pt x="112801" y="260737"/>
                </a:lnTo>
                <a:lnTo>
                  <a:pt x="106187" y="339267"/>
                </a:lnTo>
                <a:lnTo>
                  <a:pt x="103248" y="382636"/>
                </a:lnTo>
                <a:lnTo>
                  <a:pt x="101942" y="410378"/>
                </a:lnTo>
                <a:lnTo>
                  <a:pt x="101593" y="421332"/>
                </a:lnTo>
                <a:lnTo>
                  <a:pt x="102631" y="429904"/>
                </a:lnTo>
                <a:lnTo>
                  <a:pt x="107171" y="442816"/>
                </a:lnTo>
                <a:lnTo>
                  <a:pt x="113422" y="452788"/>
                </a:lnTo>
                <a:lnTo>
                  <a:pt x="120433" y="461453"/>
                </a:lnTo>
                <a:lnTo>
                  <a:pt x="124081" y="465542"/>
                </a:lnTo>
                <a:lnTo>
                  <a:pt x="127783" y="469538"/>
                </a:lnTo>
                <a:lnTo>
                  <a:pt x="131521" y="472202"/>
                </a:lnTo>
                <a:lnTo>
                  <a:pt x="135283" y="473978"/>
                </a:lnTo>
                <a:lnTo>
                  <a:pt x="139061" y="475162"/>
                </a:lnTo>
                <a:lnTo>
                  <a:pt x="142849" y="474681"/>
                </a:lnTo>
                <a:lnTo>
                  <a:pt x="146645" y="473090"/>
                </a:lnTo>
                <a:lnTo>
                  <a:pt x="150446" y="470760"/>
                </a:lnTo>
                <a:lnTo>
                  <a:pt x="154249" y="469207"/>
                </a:lnTo>
                <a:lnTo>
                  <a:pt x="158055" y="468171"/>
                </a:lnTo>
                <a:lnTo>
                  <a:pt x="161862" y="467480"/>
                </a:lnTo>
                <a:lnTo>
                  <a:pt x="165670" y="465750"/>
                </a:lnTo>
                <a:lnTo>
                  <a:pt x="169479" y="463327"/>
                </a:lnTo>
                <a:lnTo>
                  <a:pt x="173288" y="460441"/>
                </a:lnTo>
                <a:lnTo>
                  <a:pt x="177098" y="457247"/>
                </a:lnTo>
                <a:lnTo>
                  <a:pt x="180907" y="453848"/>
                </a:lnTo>
                <a:lnTo>
                  <a:pt x="184717" y="450311"/>
                </a:lnTo>
                <a:lnTo>
                  <a:pt x="187257" y="446684"/>
                </a:lnTo>
                <a:lnTo>
                  <a:pt x="197735" y="421883"/>
                </a:lnTo>
                <a:lnTo>
                  <a:pt x="202286" y="415032"/>
                </a:lnTo>
                <a:lnTo>
                  <a:pt x="207859" y="407925"/>
                </a:lnTo>
                <a:lnTo>
                  <a:pt x="214115" y="400646"/>
                </a:lnTo>
                <a:lnTo>
                  <a:pt x="218286" y="393254"/>
                </a:lnTo>
                <a:lnTo>
                  <a:pt x="221066" y="385786"/>
                </a:lnTo>
                <a:lnTo>
                  <a:pt x="224155" y="371985"/>
                </a:lnTo>
                <a:lnTo>
                  <a:pt x="225528" y="361617"/>
                </a:lnTo>
                <a:lnTo>
                  <a:pt x="226301" y="348641"/>
                </a:lnTo>
                <a:lnTo>
                  <a:pt x="223095" y="337272"/>
                </a:lnTo>
                <a:lnTo>
                  <a:pt x="220462" y="330685"/>
                </a:lnTo>
                <a:lnTo>
                  <a:pt x="217437" y="326293"/>
                </a:lnTo>
                <a:lnTo>
                  <a:pt x="214150" y="323365"/>
                </a:lnTo>
                <a:lnTo>
                  <a:pt x="207112" y="318842"/>
                </a:lnTo>
                <a:lnTo>
                  <a:pt x="203457" y="315858"/>
                </a:lnTo>
                <a:lnTo>
                  <a:pt x="199750" y="312599"/>
                </a:lnTo>
                <a:lnTo>
                  <a:pt x="196009" y="309155"/>
                </a:lnTo>
                <a:lnTo>
                  <a:pt x="188465" y="301943"/>
                </a:lnTo>
                <a:lnTo>
                  <a:pt x="184676" y="299512"/>
                </a:lnTo>
                <a:lnTo>
                  <a:pt x="180879" y="297891"/>
                </a:lnTo>
                <a:lnTo>
                  <a:pt x="177078" y="296811"/>
                </a:lnTo>
                <a:lnTo>
                  <a:pt x="172005" y="296090"/>
                </a:lnTo>
                <a:lnTo>
                  <a:pt x="166082" y="295610"/>
                </a:lnTo>
                <a:lnTo>
                  <a:pt x="135187" y="2946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1"/>
          <p:cNvSpPr/>
          <p:nvPr/>
        </p:nvSpPr>
        <p:spPr>
          <a:xfrm>
            <a:off x="537210" y="3394709"/>
            <a:ext cx="171451" cy="234912"/>
          </a:xfrm>
          <a:custGeom>
            <a:avLst/>
            <a:gdLst/>
            <a:ahLst/>
            <a:cxnLst/>
            <a:rect l="0" t="0" r="0" b="0"/>
            <a:pathLst>
              <a:path w="171451" h="234912">
                <a:moveTo>
                  <a:pt x="0" y="57150"/>
                </a:moveTo>
                <a:lnTo>
                  <a:pt x="0" y="75354"/>
                </a:lnTo>
                <a:lnTo>
                  <a:pt x="1270" y="81986"/>
                </a:lnTo>
                <a:lnTo>
                  <a:pt x="3386" y="87678"/>
                </a:lnTo>
                <a:lnTo>
                  <a:pt x="6067" y="92742"/>
                </a:lnTo>
                <a:lnTo>
                  <a:pt x="7855" y="97388"/>
                </a:lnTo>
                <a:lnTo>
                  <a:pt x="9046" y="101756"/>
                </a:lnTo>
                <a:lnTo>
                  <a:pt x="9841" y="105937"/>
                </a:lnTo>
                <a:lnTo>
                  <a:pt x="9100" y="117615"/>
                </a:lnTo>
                <a:lnTo>
                  <a:pt x="7337" y="134290"/>
                </a:lnTo>
                <a:lnTo>
                  <a:pt x="3261" y="168905"/>
                </a:lnTo>
                <a:lnTo>
                  <a:pt x="2174" y="179913"/>
                </a:lnTo>
                <a:lnTo>
                  <a:pt x="1449" y="188523"/>
                </a:lnTo>
                <a:lnTo>
                  <a:pt x="2236" y="196802"/>
                </a:lnTo>
                <a:lnTo>
                  <a:pt x="4030" y="204861"/>
                </a:lnTo>
                <a:lnTo>
                  <a:pt x="6497" y="212774"/>
                </a:lnTo>
                <a:lnTo>
                  <a:pt x="9411" y="218050"/>
                </a:lnTo>
                <a:lnTo>
                  <a:pt x="12624" y="221567"/>
                </a:lnTo>
                <a:lnTo>
                  <a:pt x="16036" y="223911"/>
                </a:lnTo>
                <a:lnTo>
                  <a:pt x="19580" y="225474"/>
                </a:lnTo>
                <a:lnTo>
                  <a:pt x="23213" y="226517"/>
                </a:lnTo>
                <a:lnTo>
                  <a:pt x="26906" y="227211"/>
                </a:lnTo>
                <a:lnTo>
                  <a:pt x="30637" y="228945"/>
                </a:lnTo>
                <a:lnTo>
                  <a:pt x="34394" y="231370"/>
                </a:lnTo>
                <a:lnTo>
                  <a:pt x="38169" y="234257"/>
                </a:lnTo>
                <a:lnTo>
                  <a:pt x="40686" y="234911"/>
                </a:lnTo>
                <a:lnTo>
                  <a:pt x="42364" y="234078"/>
                </a:lnTo>
                <a:lnTo>
                  <a:pt x="43482" y="232252"/>
                </a:lnTo>
                <a:lnTo>
                  <a:pt x="46768" y="231035"/>
                </a:lnTo>
                <a:lnTo>
                  <a:pt x="51499" y="230224"/>
                </a:lnTo>
                <a:lnTo>
                  <a:pt x="57192" y="229682"/>
                </a:lnTo>
                <a:lnTo>
                  <a:pt x="63528" y="226782"/>
                </a:lnTo>
                <a:lnTo>
                  <a:pt x="70292" y="222308"/>
                </a:lnTo>
                <a:lnTo>
                  <a:pt x="77341" y="216786"/>
                </a:lnTo>
                <a:lnTo>
                  <a:pt x="84581" y="211834"/>
                </a:lnTo>
                <a:lnTo>
                  <a:pt x="91947" y="207263"/>
                </a:lnTo>
                <a:lnTo>
                  <a:pt x="99398" y="202945"/>
                </a:lnTo>
                <a:lnTo>
                  <a:pt x="104365" y="197527"/>
                </a:lnTo>
                <a:lnTo>
                  <a:pt x="107677" y="191375"/>
                </a:lnTo>
                <a:lnTo>
                  <a:pt x="109884" y="184733"/>
                </a:lnTo>
                <a:lnTo>
                  <a:pt x="113896" y="176496"/>
                </a:lnTo>
                <a:lnTo>
                  <a:pt x="119111" y="167194"/>
                </a:lnTo>
                <a:lnTo>
                  <a:pt x="125127" y="157183"/>
                </a:lnTo>
                <a:lnTo>
                  <a:pt x="131678" y="144159"/>
                </a:lnTo>
                <a:lnTo>
                  <a:pt x="138585" y="129126"/>
                </a:lnTo>
                <a:lnTo>
                  <a:pt x="145730" y="112754"/>
                </a:lnTo>
                <a:lnTo>
                  <a:pt x="150493" y="99300"/>
                </a:lnTo>
                <a:lnTo>
                  <a:pt x="153669" y="87790"/>
                </a:lnTo>
                <a:lnTo>
                  <a:pt x="155786" y="77577"/>
                </a:lnTo>
                <a:lnTo>
                  <a:pt x="161525" y="52682"/>
                </a:lnTo>
                <a:lnTo>
                  <a:pt x="164833" y="38932"/>
                </a:lnTo>
                <a:lnTo>
                  <a:pt x="167038" y="28494"/>
                </a:lnTo>
                <a:lnTo>
                  <a:pt x="168509" y="2026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2"/>
          <p:cNvSpPr/>
          <p:nvPr/>
        </p:nvSpPr>
        <p:spPr>
          <a:xfrm>
            <a:off x="803277" y="3429000"/>
            <a:ext cx="19684" cy="182880"/>
          </a:xfrm>
          <a:custGeom>
            <a:avLst/>
            <a:gdLst/>
            <a:ahLst/>
            <a:cxnLst/>
            <a:rect l="0" t="0" r="0" b="0"/>
            <a:pathLst>
              <a:path w="19684" h="182880">
                <a:moveTo>
                  <a:pt x="19683" y="0"/>
                </a:moveTo>
                <a:lnTo>
                  <a:pt x="19683" y="66990"/>
                </a:lnTo>
                <a:lnTo>
                  <a:pt x="17143" y="80219"/>
                </a:lnTo>
                <a:lnTo>
                  <a:pt x="12909" y="94119"/>
                </a:lnTo>
                <a:lnTo>
                  <a:pt x="7547" y="108466"/>
                </a:lnTo>
                <a:lnTo>
                  <a:pt x="3972" y="119301"/>
                </a:lnTo>
                <a:lnTo>
                  <a:pt x="1589" y="127794"/>
                </a:lnTo>
                <a:lnTo>
                  <a:pt x="0" y="134725"/>
                </a:lnTo>
                <a:lnTo>
                  <a:pt x="211" y="141887"/>
                </a:lnTo>
                <a:lnTo>
                  <a:pt x="1622" y="149201"/>
                </a:lnTo>
                <a:lnTo>
                  <a:pt x="3832" y="156617"/>
                </a:lnTo>
                <a:lnTo>
                  <a:pt x="5305" y="162831"/>
                </a:lnTo>
                <a:lnTo>
                  <a:pt x="6288" y="168244"/>
                </a:lnTo>
                <a:lnTo>
                  <a:pt x="8253" y="1828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3"/>
          <p:cNvSpPr/>
          <p:nvPr/>
        </p:nvSpPr>
        <p:spPr>
          <a:xfrm>
            <a:off x="937260" y="3268979"/>
            <a:ext cx="34291" cy="365761"/>
          </a:xfrm>
          <a:custGeom>
            <a:avLst/>
            <a:gdLst/>
            <a:ahLst/>
            <a:cxnLst/>
            <a:rect l="0" t="0" r="0" b="0"/>
            <a:pathLst>
              <a:path w="34291" h="36576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9" y="25751"/>
                </a:lnTo>
                <a:lnTo>
                  <a:pt x="18226" y="32407"/>
                </a:lnTo>
                <a:lnTo>
                  <a:pt x="19770" y="40655"/>
                </a:lnTo>
                <a:lnTo>
                  <a:pt x="20800" y="49963"/>
                </a:lnTo>
                <a:lnTo>
                  <a:pt x="21487" y="58709"/>
                </a:lnTo>
                <a:lnTo>
                  <a:pt x="21944" y="67079"/>
                </a:lnTo>
                <a:lnTo>
                  <a:pt x="22453" y="83153"/>
                </a:lnTo>
                <a:lnTo>
                  <a:pt x="22779" y="120942"/>
                </a:lnTo>
                <a:lnTo>
                  <a:pt x="22858" y="253562"/>
                </a:lnTo>
                <a:lnTo>
                  <a:pt x="24129" y="263022"/>
                </a:lnTo>
                <a:lnTo>
                  <a:pt x="26246" y="271868"/>
                </a:lnTo>
                <a:lnTo>
                  <a:pt x="28927" y="280305"/>
                </a:lnTo>
                <a:lnTo>
                  <a:pt x="29445" y="287200"/>
                </a:lnTo>
                <a:lnTo>
                  <a:pt x="28520" y="293067"/>
                </a:lnTo>
                <a:lnTo>
                  <a:pt x="26633" y="298248"/>
                </a:lnTo>
                <a:lnTo>
                  <a:pt x="26645" y="302973"/>
                </a:lnTo>
                <a:lnTo>
                  <a:pt x="27923" y="307392"/>
                </a:lnTo>
                <a:lnTo>
                  <a:pt x="30045" y="311608"/>
                </a:lnTo>
                <a:lnTo>
                  <a:pt x="31460" y="315689"/>
                </a:lnTo>
                <a:lnTo>
                  <a:pt x="32403" y="319679"/>
                </a:lnTo>
                <a:lnTo>
                  <a:pt x="33451" y="330040"/>
                </a:lnTo>
                <a:lnTo>
                  <a:pt x="33731" y="338137"/>
                </a:lnTo>
                <a:lnTo>
                  <a:pt x="34290" y="3657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4"/>
          <p:cNvSpPr/>
          <p:nvPr/>
        </p:nvSpPr>
        <p:spPr>
          <a:xfrm>
            <a:off x="1040291" y="3442018"/>
            <a:ext cx="194150" cy="169862"/>
          </a:xfrm>
          <a:custGeom>
            <a:avLst/>
            <a:gdLst/>
            <a:ahLst/>
            <a:cxnLst/>
            <a:rect l="0" t="0" r="0" b="0"/>
            <a:pathLst>
              <a:path w="194150" h="169862">
                <a:moveTo>
                  <a:pt x="114139" y="9841"/>
                </a:moveTo>
                <a:lnTo>
                  <a:pt x="114139" y="3774"/>
                </a:lnTo>
                <a:lnTo>
                  <a:pt x="112869" y="1986"/>
                </a:lnTo>
                <a:lnTo>
                  <a:pt x="110752" y="795"/>
                </a:lnTo>
                <a:lnTo>
                  <a:pt x="108071" y="0"/>
                </a:lnTo>
                <a:lnTo>
                  <a:pt x="106283" y="740"/>
                </a:lnTo>
                <a:lnTo>
                  <a:pt x="105092" y="2504"/>
                </a:lnTo>
                <a:lnTo>
                  <a:pt x="104297" y="4950"/>
                </a:lnTo>
                <a:lnTo>
                  <a:pt x="101228" y="6580"/>
                </a:lnTo>
                <a:lnTo>
                  <a:pt x="96641" y="7667"/>
                </a:lnTo>
                <a:lnTo>
                  <a:pt x="91044" y="8392"/>
                </a:lnTo>
                <a:lnTo>
                  <a:pt x="86042" y="10145"/>
                </a:lnTo>
                <a:lnTo>
                  <a:pt x="81438" y="12584"/>
                </a:lnTo>
                <a:lnTo>
                  <a:pt x="77098" y="15480"/>
                </a:lnTo>
                <a:lnTo>
                  <a:pt x="71665" y="19950"/>
                </a:lnTo>
                <a:lnTo>
                  <a:pt x="65503" y="25471"/>
                </a:lnTo>
                <a:lnTo>
                  <a:pt x="58855" y="31691"/>
                </a:lnTo>
                <a:lnTo>
                  <a:pt x="51883" y="39648"/>
                </a:lnTo>
                <a:lnTo>
                  <a:pt x="44695" y="48762"/>
                </a:lnTo>
                <a:lnTo>
                  <a:pt x="37363" y="58648"/>
                </a:lnTo>
                <a:lnTo>
                  <a:pt x="31205" y="66510"/>
                </a:lnTo>
                <a:lnTo>
                  <a:pt x="25829" y="73020"/>
                </a:lnTo>
                <a:lnTo>
                  <a:pt x="20976" y="78631"/>
                </a:lnTo>
                <a:lnTo>
                  <a:pt x="17740" y="83641"/>
                </a:lnTo>
                <a:lnTo>
                  <a:pt x="15583" y="88251"/>
                </a:lnTo>
                <a:lnTo>
                  <a:pt x="14145" y="92594"/>
                </a:lnTo>
                <a:lnTo>
                  <a:pt x="11916" y="96760"/>
                </a:lnTo>
                <a:lnTo>
                  <a:pt x="9160" y="100807"/>
                </a:lnTo>
                <a:lnTo>
                  <a:pt x="6053" y="104775"/>
                </a:lnTo>
                <a:lnTo>
                  <a:pt x="3982" y="109961"/>
                </a:lnTo>
                <a:lnTo>
                  <a:pt x="2601" y="115957"/>
                </a:lnTo>
                <a:lnTo>
                  <a:pt x="1680" y="122496"/>
                </a:lnTo>
                <a:lnTo>
                  <a:pt x="1066" y="128124"/>
                </a:lnTo>
                <a:lnTo>
                  <a:pt x="657" y="133147"/>
                </a:lnTo>
                <a:lnTo>
                  <a:pt x="0" y="144265"/>
                </a:lnTo>
                <a:lnTo>
                  <a:pt x="2486" y="146447"/>
                </a:lnTo>
                <a:lnTo>
                  <a:pt x="6684" y="149172"/>
                </a:lnTo>
                <a:lnTo>
                  <a:pt x="12022" y="152258"/>
                </a:lnTo>
                <a:lnTo>
                  <a:pt x="16851" y="154316"/>
                </a:lnTo>
                <a:lnTo>
                  <a:pt x="21340" y="155688"/>
                </a:lnTo>
                <a:lnTo>
                  <a:pt x="25603" y="156602"/>
                </a:lnTo>
                <a:lnTo>
                  <a:pt x="30985" y="155942"/>
                </a:lnTo>
                <a:lnTo>
                  <a:pt x="37113" y="154232"/>
                </a:lnTo>
                <a:lnTo>
                  <a:pt x="43738" y="151822"/>
                </a:lnTo>
                <a:lnTo>
                  <a:pt x="49425" y="148945"/>
                </a:lnTo>
                <a:lnTo>
                  <a:pt x="54486" y="145757"/>
                </a:lnTo>
                <a:lnTo>
                  <a:pt x="59130" y="142362"/>
                </a:lnTo>
                <a:lnTo>
                  <a:pt x="63496" y="138828"/>
                </a:lnTo>
                <a:lnTo>
                  <a:pt x="67677" y="135203"/>
                </a:lnTo>
                <a:lnTo>
                  <a:pt x="71734" y="131516"/>
                </a:lnTo>
                <a:lnTo>
                  <a:pt x="79629" y="124032"/>
                </a:lnTo>
                <a:lnTo>
                  <a:pt x="83512" y="120259"/>
                </a:lnTo>
                <a:lnTo>
                  <a:pt x="86101" y="116473"/>
                </a:lnTo>
                <a:lnTo>
                  <a:pt x="87827" y="112679"/>
                </a:lnTo>
                <a:lnTo>
                  <a:pt x="88977" y="108880"/>
                </a:lnTo>
                <a:lnTo>
                  <a:pt x="91015" y="105077"/>
                </a:lnTo>
                <a:lnTo>
                  <a:pt x="93642" y="101272"/>
                </a:lnTo>
                <a:lnTo>
                  <a:pt x="96665" y="97465"/>
                </a:lnTo>
                <a:lnTo>
                  <a:pt x="99949" y="89847"/>
                </a:lnTo>
                <a:lnTo>
                  <a:pt x="103409" y="79689"/>
                </a:lnTo>
                <a:lnTo>
                  <a:pt x="106985" y="67836"/>
                </a:lnTo>
                <a:lnTo>
                  <a:pt x="109370" y="58664"/>
                </a:lnTo>
                <a:lnTo>
                  <a:pt x="110959" y="51280"/>
                </a:lnTo>
                <a:lnTo>
                  <a:pt x="112019" y="45087"/>
                </a:lnTo>
                <a:lnTo>
                  <a:pt x="113996" y="39688"/>
                </a:lnTo>
                <a:lnTo>
                  <a:pt x="116583" y="34820"/>
                </a:lnTo>
                <a:lnTo>
                  <a:pt x="119578" y="30303"/>
                </a:lnTo>
                <a:lnTo>
                  <a:pt x="121575" y="26023"/>
                </a:lnTo>
                <a:lnTo>
                  <a:pt x="122906" y="21899"/>
                </a:lnTo>
                <a:lnTo>
                  <a:pt x="125043" y="12223"/>
                </a:lnTo>
                <a:lnTo>
                  <a:pt x="123948" y="12699"/>
                </a:lnTo>
                <a:lnTo>
                  <a:pt x="119345" y="16615"/>
                </a:lnTo>
                <a:lnTo>
                  <a:pt x="117610" y="19437"/>
                </a:lnTo>
                <a:lnTo>
                  <a:pt x="116453" y="22589"/>
                </a:lnTo>
                <a:lnTo>
                  <a:pt x="115681" y="25959"/>
                </a:lnTo>
                <a:lnTo>
                  <a:pt x="116437" y="33287"/>
                </a:lnTo>
                <a:lnTo>
                  <a:pt x="118211" y="43252"/>
                </a:lnTo>
                <a:lnTo>
                  <a:pt x="120663" y="54975"/>
                </a:lnTo>
                <a:lnTo>
                  <a:pt x="122298" y="65330"/>
                </a:lnTo>
                <a:lnTo>
                  <a:pt x="123389" y="74774"/>
                </a:lnTo>
                <a:lnTo>
                  <a:pt x="124115" y="83610"/>
                </a:lnTo>
                <a:lnTo>
                  <a:pt x="124600" y="90771"/>
                </a:lnTo>
                <a:lnTo>
                  <a:pt x="125138" y="102113"/>
                </a:lnTo>
                <a:lnTo>
                  <a:pt x="126552" y="106916"/>
                </a:lnTo>
                <a:lnTo>
                  <a:pt x="128764" y="111387"/>
                </a:lnTo>
                <a:lnTo>
                  <a:pt x="131509" y="115639"/>
                </a:lnTo>
                <a:lnTo>
                  <a:pt x="134609" y="121013"/>
                </a:lnTo>
                <a:lnTo>
                  <a:pt x="141440" y="133758"/>
                </a:lnTo>
                <a:lnTo>
                  <a:pt x="145039" y="139442"/>
                </a:lnTo>
                <a:lnTo>
                  <a:pt x="148709" y="144502"/>
                </a:lnTo>
                <a:lnTo>
                  <a:pt x="152426" y="149145"/>
                </a:lnTo>
                <a:lnTo>
                  <a:pt x="156173" y="152241"/>
                </a:lnTo>
                <a:lnTo>
                  <a:pt x="159942" y="154304"/>
                </a:lnTo>
                <a:lnTo>
                  <a:pt x="163724" y="155680"/>
                </a:lnTo>
                <a:lnTo>
                  <a:pt x="167515" y="157867"/>
                </a:lnTo>
                <a:lnTo>
                  <a:pt x="171313" y="160595"/>
                </a:lnTo>
                <a:lnTo>
                  <a:pt x="175115" y="163684"/>
                </a:lnTo>
                <a:lnTo>
                  <a:pt x="178920" y="165743"/>
                </a:lnTo>
                <a:lnTo>
                  <a:pt x="182726" y="167116"/>
                </a:lnTo>
                <a:lnTo>
                  <a:pt x="194149" y="169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5"/>
          <p:cNvSpPr/>
          <p:nvPr/>
        </p:nvSpPr>
        <p:spPr>
          <a:xfrm>
            <a:off x="1326031" y="3326129"/>
            <a:ext cx="137010" cy="308347"/>
          </a:xfrm>
          <a:custGeom>
            <a:avLst/>
            <a:gdLst/>
            <a:ahLst/>
            <a:cxnLst/>
            <a:rect l="0" t="0" r="0" b="0"/>
            <a:pathLst>
              <a:path w="137010" h="308347">
                <a:moveTo>
                  <a:pt x="22709" y="0"/>
                </a:moveTo>
                <a:lnTo>
                  <a:pt x="22709" y="18204"/>
                </a:lnTo>
                <a:lnTo>
                  <a:pt x="21439" y="27376"/>
                </a:lnTo>
                <a:lnTo>
                  <a:pt x="19322" y="37301"/>
                </a:lnTo>
                <a:lnTo>
                  <a:pt x="16641" y="47727"/>
                </a:lnTo>
                <a:lnTo>
                  <a:pt x="14853" y="57218"/>
                </a:lnTo>
                <a:lnTo>
                  <a:pt x="13662" y="66086"/>
                </a:lnTo>
                <a:lnTo>
                  <a:pt x="12867" y="74537"/>
                </a:lnTo>
                <a:lnTo>
                  <a:pt x="11068" y="82712"/>
                </a:lnTo>
                <a:lnTo>
                  <a:pt x="8598" y="90701"/>
                </a:lnTo>
                <a:lnTo>
                  <a:pt x="5682" y="98568"/>
                </a:lnTo>
                <a:lnTo>
                  <a:pt x="3737" y="108892"/>
                </a:lnTo>
                <a:lnTo>
                  <a:pt x="2441" y="120855"/>
                </a:lnTo>
                <a:lnTo>
                  <a:pt x="1577" y="133910"/>
                </a:lnTo>
                <a:lnTo>
                  <a:pt x="617" y="182283"/>
                </a:lnTo>
                <a:lnTo>
                  <a:pt x="0" y="274343"/>
                </a:lnTo>
                <a:lnTo>
                  <a:pt x="1220" y="285766"/>
                </a:lnTo>
                <a:lnTo>
                  <a:pt x="3303" y="293381"/>
                </a:lnTo>
                <a:lnTo>
                  <a:pt x="5961" y="298457"/>
                </a:lnTo>
                <a:lnTo>
                  <a:pt x="9004" y="301842"/>
                </a:lnTo>
                <a:lnTo>
                  <a:pt x="12302" y="304098"/>
                </a:lnTo>
                <a:lnTo>
                  <a:pt x="15771" y="305602"/>
                </a:lnTo>
                <a:lnTo>
                  <a:pt x="20623" y="306605"/>
                </a:lnTo>
                <a:lnTo>
                  <a:pt x="26399" y="307274"/>
                </a:lnTo>
                <a:lnTo>
                  <a:pt x="32789" y="307719"/>
                </a:lnTo>
                <a:lnTo>
                  <a:pt x="40859" y="308017"/>
                </a:lnTo>
                <a:lnTo>
                  <a:pt x="59985" y="308346"/>
                </a:lnTo>
                <a:lnTo>
                  <a:pt x="67880" y="307164"/>
                </a:lnTo>
                <a:lnTo>
                  <a:pt x="74413" y="305107"/>
                </a:lnTo>
                <a:lnTo>
                  <a:pt x="80038" y="302465"/>
                </a:lnTo>
                <a:lnTo>
                  <a:pt x="85058" y="300703"/>
                </a:lnTo>
                <a:lnTo>
                  <a:pt x="89675" y="299529"/>
                </a:lnTo>
                <a:lnTo>
                  <a:pt x="94023" y="298746"/>
                </a:lnTo>
                <a:lnTo>
                  <a:pt x="100732" y="295684"/>
                </a:lnTo>
                <a:lnTo>
                  <a:pt x="109014" y="291103"/>
                </a:lnTo>
                <a:lnTo>
                  <a:pt x="137009" y="2743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6"/>
          <p:cNvSpPr/>
          <p:nvPr/>
        </p:nvSpPr>
        <p:spPr>
          <a:xfrm>
            <a:off x="1234440" y="3440429"/>
            <a:ext cx="217171" cy="22861"/>
          </a:xfrm>
          <a:custGeom>
            <a:avLst/>
            <a:gdLst/>
            <a:ahLst/>
            <a:cxnLst/>
            <a:rect l="0" t="0" r="0" b="0"/>
            <a:pathLst>
              <a:path w="217171" h="22861">
                <a:moveTo>
                  <a:pt x="0" y="22860"/>
                </a:moveTo>
                <a:lnTo>
                  <a:pt x="35591" y="22860"/>
                </a:lnTo>
                <a:lnTo>
                  <a:pt x="46587" y="21590"/>
                </a:lnTo>
                <a:lnTo>
                  <a:pt x="125760" y="10427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7"/>
          <p:cNvSpPr/>
          <p:nvPr/>
        </p:nvSpPr>
        <p:spPr>
          <a:xfrm>
            <a:off x="1499342" y="3452198"/>
            <a:ext cx="169439" cy="215081"/>
          </a:xfrm>
          <a:custGeom>
            <a:avLst/>
            <a:gdLst/>
            <a:ahLst/>
            <a:cxnLst/>
            <a:rect l="0" t="0" r="0" b="0"/>
            <a:pathLst>
              <a:path w="169439" h="215081">
                <a:moveTo>
                  <a:pt x="9418" y="102531"/>
                </a:moveTo>
                <a:lnTo>
                  <a:pt x="15485" y="96464"/>
                </a:lnTo>
                <a:lnTo>
                  <a:pt x="18543" y="94676"/>
                </a:lnTo>
                <a:lnTo>
                  <a:pt x="21851" y="93485"/>
                </a:lnTo>
                <a:lnTo>
                  <a:pt x="25327" y="92690"/>
                </a:lnTo>
                <a:lnTo>
                  <a:pt x="28914" y="90891"/>
                </a:lnTo>
                <a:lnTo>
                  <a:pt x="32575" y="88421"/>
                </a:lnTo>
                <a:lnTo>
                  <a:pt x="36286" y="85504"/>
                </a:lnTo>
                <a:lnTo>
                  <a:pt x="40030" y="83560"/>
                </a:lnTo>
                <a:lnTo>
                  <a:pt x="43796" y="82264"/>
                </a:lnTo>
                <a:lnTo>
                  <a:pt x="47576" y="81400"/>
                </a:lnTo>
                <a:lnTo>
                  <a:pt x="53907" y="78283"/>
                </a:lnTo>
                <a:lnTo>
                  <a:pt x="61937" y="73666"/>
                </a:lnTo>
                <a:lnTo>
                  <a:pt x="71101" y="68048"/>
                </a:lnTo>
                <a:lnTo>
                  <a:pt x="79749" y="63033"/>
                </a:lnTo>
                <a:lnTo>
                  <a:pt x="96133" y="54073"/>
                </a:lnTo>
                <a:lnTo>
                  <a:pt x="101518" y="49906"/>
                </a:lnTo>
                <a:lnTo>
                  <a:pt x="105108" y="45857"/>
                </a:lnTo>
                <a:lnTo>
                  <a:pt x="107501" y="41889"/>
                </a:lnTo>
                <a:lnTo>
                  <a:pt x="110367" y="37973"/>
                </a:lnTo>
                <a:lnTo>
                  <a:pt x="113547" y="34093"/>
                </a:lnTo>
                <a:lnTo>
                  <a:pt x="116937" y="30235"/>
                </a:lnTo>
                <a:lnTo>
                  <a:pt x="120467" y="25124"/>
                </a:lnTo>
                <a:lnTo>
                  <a:pt x="124091" y="19176"/>
                </a:lnTo>
                <a:lnTo>
                  <a:pt x="132963" y="3516"/>
                </a:lnTo>
                <a:lnTo>
                  <a:pt x="132422" y="2231"/>
                </a:lnTo>
                <a:lnTo>
                  <a:pt x="130790" y="1375"/>
                </a:lnTo>
                <a:lnTo>
                  <a:pt x="125591" y="423"/>
                </a:lnTo>
                <a:lnTo>
                  <a:pt x="122426" y="169"/>
                </a:lnTo>
                <a:lnTo>
                  <a:pt x="119047" y="0"/>
                </a:lnTo>
                <a:lnTo>
                  <a:pt x="115524" y="1157"/>
                </a:lnTo>
                <a:lnTo>
                  <a:pt x="111905" y="3198"/>
                </a:lnTo>
                <a:lnTo>
                  <a:pt x="108223" y="5830"/>
                </a:lnTo>
                <a:lnTo>
                  <a:pt x="103228" y="10123"/>
                </a:lnTo>
                <a:lnTo>
                  <a:pt x="97358" y="15526"/>
                </a:lnTo>
                <a:lnTo>
                  <a:pt x="80347" y="31879"/>
                </a:lnTo>
                <a:lnTo>
                  <a:pt x="51086" y="60918"/>
                </a:lnTo>
                <a:lnTo>
                  <a:pt x="42277" y="70979"/>
                </a:lnTo>
                <a:lnTo>
                  <a:pt x="33864" y="81496"/>
                </a:lnTo>
                <a:lnTo>
                  <a:pt x="25715" y="92318"/>
                </a:lnTo>
                <a:lnTo>
                  <a:pt x="20282" y="100803"/>
                </a:lnTo>
                <a:lnTo>
                  <a:pt x="16661" y="107729"/>
                </a:lnTo>
                <a:lnTo>
                  <a:pt x="14246" y="113616"/>
                </a:lnTo>
                <a:lnTo>
                  <a:pt x="11367" y="121352"/>
                </a:lnTo>
                <a:lnTo>
                  <a:pt x="4781" y="140106"/>
                </a:lnTo>
                <a:lnTo>
                  <a:pt x="2516" y="149171"/>
                </a:lnTo>
                <a:lnTo>
                  <a:pt x="1007" y="157754"/>
                </a:lnTo>
                <a:lnTo>
                  <a:pt x="0" y="166017"/>
                </a:lnTo>
                <a:lnTo>
                  <a:pt x="599" y="172795"/>
                </a:lnTo>
                <a:lnTo>
                  <a:pt x="2269" y="178584"/>
                </a:lnTo>
                <a:lnTo>
                  <a:pt x="4652" y="183713"/>
                </a:lnTo>
                <a:lnTo>
                  <a:pt x="7510" y="187132"/>
                </a:lnTo>
                <a:lnTo>
                  <a:pt x="10686" y="189412"/>
                </a:lnTo>
                <a:lnTo>
                  <a:pt x="14073" y="190932"/>
                </a:lnTo>
                <a:lnTo>
                  <a:pt x="17601" y="193215"/>
                </a:lnTo>
                <a:lnTo>
                  <a:pt x="21223" y="196007"/>
                </a:lnTo>
                <a:lnTo>
                  <a:pt x="24908" y="199139"/>
                </a:lnTo>
                <a:lnTo>
                  <a:pt x="28635" y="201226"/>
                </a:lnTo>
                <a:lnTo>
                  <a:pt x="32389" y="202618"/>
                </a:lnTo>
                <a:lnTo>
                  <a:pt x="36162" y="203546"/>
                </a:lnTo>
                <a:lnTo>
                  <a:pt x="41217" y="205434"/>
                </a:lnTo>
                <a:lnTo>
                  <a:pt x="47127" y="207963"/>
                </a:lnTo>
                <a:lnTo>
                  <a:pt x="53607" y="210919"/>
                </a:lnTo>
                <a:lnTo>
                  <a:pt x="60468" y="212890"/>
                </a:lnTo>
                <a:lnTo>
                  <a:pt x="67581" y="214204"/>
                </a:lnTo>
                <a:lnTo>
                  <a:pt x="74863" y="215080"/>
                </a:lnTo>
                <a:lnTo>
                  <a:pt x="83528" y="214394"/>
                </a:lnTo>
                <a:lnTo>
                  <a:pt x="93115" y="212666"/>
                </a:lnTo>
                <a:lnTo>
                  <a:pt x="103315" y="210245"/>
                </a:lnTo>
                <a:lnTo>
                  <a:pt x="112656" y="208630"/>
                </a:lnTo>
                <a:lnTo>
                  <a:pt x="121423" y="207554"/>
                </a:lnTo>
                <a:lnTo>
                  <a:pt x="129808" y="206836"/>
                </a:lnTo>
                <a:lnTo>
                  <a:pt x="136668" y="206358"/>
                </a:lnTo>
                <a:lnTo>
                  <a:pt x="147677" y="205827"/>
                </a:lnTo>
                <a:lnTo>
                  <a:pt x="152390" y="204415"/>
                </a:lnTo>
                <a:lnTo>
                  <a:pt x="156803" y="202204"/>
                </a:lnTo>
                <a:lnTo>
                  <a:pt x="169438" y="1939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8"/>
          <p:cNvSpPr/>
          <p:nvPr/>
        </p:nvSpPr>
        <p:spPr>
          <a:xfrm>
            <a:off x="1748790" y="3497579"/>
            <a:ext cx="205741" cy="201862"/>
          </a:xfrm>
          <a:custGeom>
            <a:avLst/>
            <a:gdLst/>
            <a:ahLst/>
            <a:cxnLst/>
            <a:rect l="0" t="0" r="0" b="0"/>
            <a:pathLst>
              <a:path w="205741" h="201862">
                <a:moveTo>
                  <a:pt x="0" y="0"/>
                </a:moveTo>
                <a:lnTo>
                  <a:pt x="18203" y="6068"/>
                </a:lnTo>
                <a:lnTo>
                  <a:pt x="23565" y="9126"/>
                </a:lnTo>
                <a:lnTo>
                  <a:pt x="27140" y="12434"/>
                </a:lnTo>
                <a:lnTo>
                  <a:pt x="29523" y="15910"/>
                </a:lnTo>
                <a:lnTo>
                  <a:pt x="31112" y="22037"/>
                </a:lnTo>
                <a:lnTo>
                  <a:pt x="32171" y="29931"/>
                </a:lnTo>
                <a:lnTo>
                  <a:pt x="32877" y="39004"/>
                </a:lnTo>
                <a:lnTo>
                  <a:pt x="33348" y="47593"/>
                </a:lnTo>
                <a:lnTo>
                  <a:pt x="33871" y="63909"/>
                </a:lnTo>
                <a:lnTo>
                  <a:pt x="34253" y="104347"/>
                </a:lnTo>
                <a:lnTo>
                  <a:pt x="34287" y="145245"/>
                </a:lnTo>
                <a:lnTo>
                  <a:pt x="33017" y="156520"/>
                </a:lnTo>
                <a:lnTo>
                  <a:pt x="30901" y="170387"/>
                </a:lnTo>
                <a:lnTo>
                  <a:pt x="28221" y="185981"/>
                </a:lnTo>
                <a:lnTo>
                  <a:pt x="26434" y="195108"/>
                </a:lnTo>
                <a:lnTo>
                  <a:pt x="25242" y="199922"/>
                </a:lnTo>
                <a:lnTo>
                  <a:pt x="24448" y="201861"/>
                </a:lnTo>
                <a:lnTo>
                  <a:pt x="25189" y="199344"/>
                </a:lnTo>
                <a:lnTo>
                  <a:pt x="29398" y="186388"/>
                </a:lnTo>
                <a:lnTo>
                  <a:pt x="31029" y="176328"/>
                </a:lnTo>
                <a:lnTo>
                  <a:pt x="32116" y="164543"/>
                </a:lnTo>
                <a:lnTo>
                  <a:pt x="33323" y="140440"/>
                </a:lnTo>
                <a:lnTo>
                  <a:pt x="33860" y="121261"/>
                </a:lnTo>
                <a:lnTo>
                  <a:pt x="36543" y="108781"/>
                </a:lnTo>
                <a:lnTo>
                  <a:pt x="40872" y="94111"/>
                </a:lnTo>
                <a:lnTo>
                  <a:pt x="46298" y="77981"/>
                </a:lnTo>
                <a:lnTo>
                  <a:pt x="49915" y="64687"/>
                </a:lnTo>
                <a:lnTo>
                  <a:pt x="52327" y="53285"/>
                </a:lnTo>
                <a:lnTo>
                  <a:pt x="53934" y="43144"/>
                </a:lnTo>
                <a:lnTo>
                  <a:pt x="56276" y="35113"/>
                </a:lnTo>
                <a:lnTo>
                  <a:pt x="59107" y="28489"/>
                </a:lnTo>
                <a:lnTo>
                  <a:pt x="62265" y="22803"/>
                </a:lnTo>
                <a:lnTo>
                  <a:pt x="65640" y="17742"/>
                </a:lnTo>
                <a:lnTo>
                  <a:pt x="69160" y="13098"/>
                </a:lnTo>
                <a:lnTo>
                  <a:pt x="72776" y="8732"/>
                </a:lnTo>
                <a:lnTo>
                  <a:pt x="77727" y="5821"/>
                </a:lnTo>
                <a:lnTo>
                  <a:pt x="83568" y="3881"/>
                </a:lnTo>
                <a:lnTo>
                  <a:pt x="90002" y="2587"/>
                </a:lnTo>
                <a:lnTo>
                  <a:pt x="95561" y="1725"/>
                </a:lnTo>
                <a:lnTo>
                  <a:pt x="100537" y="1150"/>
                </a:lnTo>
                <a:lnTo>
                  <a:pt x="105125" y="767"/>
                </a:lnTo>
                <a:lnTo>
                  <a:pt x="110723" y="511"/>
                </a:lnTo>
                <a:lnTo>
                  <a:pt x="123717" y="228"/>
                </a:lnTo>
                <a:lnTo>
                  <a:pt x="160256" y="30"/>
                </a:lnTo>
                <a:lnTo>
                  <a:pt x="205740" y="114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9"/>
          <p:cNvSpPr/>
          <p:nvPr/>
        </p:nvSpPr>
        <p:spPr>
          <a:xfrm>
            <a:off x="1945425" y="3349405"/>
            <a:ext cx="466306" cy="376775"/>
          </a:xfrm>
          <a:custGeom>
            <a:avLst/>
            <a:gdLst/>
            <a:ahLst/>
            <a:cxnLst/>
            <a:rect l="0" t="0" r="0" b="0"/>
            <a:pathLst>
              <a:path w="466306" h="376775">
                <a:moveTo>
                  <a:pt x="157695" y="171034"/>
                </a:moveTo>
                <a:lnTo>
                  <a:pt x="157695" y="164967"/>
                </a:lnTo>
                <a:lnTo>
                  <a:pt x="156425" y="163179"/>
                </a:lnTo>
                <a:lnTo>
                  <a:pt x="154308" y="161988"/>
                </a:lnTo>
                <a:lnTo>
                  <a:pt x="151627" y="161193"/>
                </a:lnTo>
                <a:lnTo>
                  <a:pt x="148569" y="161933"/>
                </a:lnTo>
                <a:lnTo>
                  <a:pt x="135659" y="169043"/>
                </a:lnTo>
                <a:lnTo>
                  <a:pt x="127764" y="172247"/>
                </a:lnTo>
                <a:lnTo>
                  <a:pt x="118691" y="175653"/>
                </a:lnTo>
                <a:lnTo>
                  <a:pt x="105223" y="182824"/>
                </a:lnTo>
                <a:lnTo>
                  <a:pt x="92464" y="192784"/>
                </a:lnTo>
                <a:lnTo>
                  <a:pt x="83727" y="200774"/>
                </a:lnTo>
                <a:lnTo>
                  <a:pt x="56615" y="226836"/>
                </a:lnTo>
                <a:lnTo>
                  <a:pt x="30766" y="252330"/>
                </a:lnTo>
                <a:lnTo>
                  <a:pt x="26085" y="258252"/>
                </a:lnTo>
                <a:lnTo>
                  <a:pt x="21695" y="264739"/>
                </a:lnTo>
                <a:lnTo>
                  <a:pt x="17498" y="271604"/>
                </a:lnTo>
                <a:lnTo>
                  <a:pt x="9449" y="282619"/>
                </a:lnTo>
                <a:lnTo>
                  <a:pt x="5524" y="287334"/>
                </a:lnTo>
                <a:lnTo>
                  <a:pt x="1163" y="295960"/>
                </a:lnTo>
                <a:lnTo>
                  <a:pt x="0" y="300038"/>
                </a:lnTo>
                <a:lnTo>
                  <a:pt x="495" y="302757"/>
                </a:lnTo>
                <a:lnTo>
                  <a:pt x="2095" y="304570"/>
                </a:lnTo>
                <a:lnTo>
                  <a:pt x="4431" y="305778"/>
                </a:lnTo>
                <a:lnTo>
                  <a:pt x="10414" y="307121"/>
                </a:lnTo>
                <a:lnTo>
                  <a:pt x="13788" y="307478"/>
                </a:lnTo>
                <a:lnTo>
                  <a:pt x="16037" y="306447"/>
                </a:lnTo>
                <a:lnTo>
                  <a:pt x="17536" y="304490"/>
                </a:lnTo>
                <a:lnTo>
                  <a:pt x="18535" y="301915"/>
                </a:lnTo>
                <a:lnTo>
                  <a:pt x="26010" y="292223"/>
                </a:lnTo>
                <a:lnTo>
                  <a:pt x="32705" y="281622"/>
                </a:lnTo>
                <a:lnTo>
                  <a:pt x="36268" y="275240"/>
                </a:lnTo>
                <a:lnTo>
                  <a:pt x="41184" y="267175"/>
                </a:lnTo>
                <a:lnTo>
                  <a:pt x="53419" y="248053"/>
                </a:lnTo>
                <a:lnTo>
                  <a:pt x="58967" y="238890"/>
                </a:lnTo>
                <a:lnTo>
                  <a:pt x="63936" y="230242"/>
                </a:lnTo>
                <a:lnTo>
                  <a:pt x="68519" y="221936"/>
                </a:lnTo>
                <a:lnTo>
                  <a:pt x="72844" y="215129"/>
                </a:lnTo>
                <a:lnTo>
                  <a:pt x="81037" y="204178"/>
                </a:lnTo>
                <a:lnTo>
                  <a:pt x="88911" y="195079"/>
                </a:lnTo>
                <a:lnTo>
                  <a:pt x="96644" y="186800"/>
                </a:lnTo>
                <a:lnTo>
                  <a:pt x="104314" y="178888"/>
                </a:lnTo>
                <a:lnTo>
                  <a:pt x="106868" y="175000"/>
                </a:lnTo>
                <a:lnTo>
                  <a:pt x="110462" y="166000"/>
                </a:lnTo>
                <a:lnTo>
                  <a:pt x="110966" y="166409"/>
                </a:lnTo>
                <a:lnTo>
                  <a:pt x="111302" y="167950"/>
                </a:lnTo>
                <a:lnTo>
                  <a:pt x="110256" y="170249"/>
                </a:lnTo>
                <a:lnTo>
                  <a:pt x="105708" y="176189"/>
                </a:lnTo>
                <a:lnTo>
                  <a:pt x="103986" y="180820"/>
                </a:lnTo>
                <a:lnTo>
                  <a:pt x="102839" y="186448"/>
                </a:lnTo>
                <a:lnTo>
                  <a:pt x="102075" y="192741"/>
                </a:lnTo>
                <a:lnTo>
                  <a:pt x="101564" y="199475"/>
                </a:lnTo>
                <a:lnTo>
                  <a:pt x="101225" y="206505"/>
                </a:lnTo>
                <a:lnTo>
                  <a:pt x="100847" y="221089"/>
                </a:lnTo>
                <a:lnTo>
                  <a:pt x="100679" y="236038"/>
                </a:lnTo>
                <a:lnTo>
                  <a:pt x="101904" y="242310"/>
                </a:lnTo>
                <a:lnTo>
                  <a:pt x="108426" y="257205"/>
                </a:lnTo>
                <a:lnTo>
                  <a:pt x="110398" y="265636"/>
                </a:lnTo>
                <a:lnTo>
                  <a:pt x="113463" y="268392"/>
                </a:lnTo>
                <a:lnTo>
                  <a:pt x="118047" y="270230"/>
                </a:lnTo>
                <a:lnTo>
                  <a:pt x="123643" y="271454"/>
                </a:lnTo>
                <a:lnTo>
                  <a:pt x="133247" y="276202"/>
                </a:lnTo>
                <a:lnTo>
                  <a:pt x="137586" y="279246"/>
                </a:lnTo>
                <a:lnTo>
                  <a:pt x="145794" y="282629"/>
                </a:lnTo>
                <a:lnTo>
                  <a:pt x="154946" y="284132"/>
                </a:lnTo>
                <a:lnTo>
                  <a:pt x="167479" y="284800"/>
                </a:lnTo>
                <a:lnTo>
                  <a:pt x="181517" y="281710"/>
                </a:lnTo>
                <a:lnTo>
                  <a:pt x="194952" y="276104"/>
                </a:lnTo>
                <a:lnTo>
                  <a:pt x="205157" y="269379"/>
                </a:lnTo>
                <a:lnTo>
                  <a:pt x="217312" y="265543"/>
                </a:lnTo>
                <a:lnTo>
                  <a:pt x="231181" y="262568"/>
                </a:lnTo>
                <a:lnTo>
                  <a:pt x="238436" y="259997"/>
                </a:lnTo>
                <a:lnTo>
                  <a:pt x="245812" y="257013"/>
                </a:lnTo>
                <a:lnTo>
                  <a:pt x="253270" y="252483"/>
                </a:lnTo>
                <a:lnTo>
                  <a:pt x="260781" y="246924"/>
                </a:lnTo>
                <a:lnTo>
                  <a:pt x="268329" y="240677"/>
                </a:lnTo>
                <a:lnTo>
                  <a:pt x="275901" y="235243"/>
                </a:lnTo>
                <a:lnTo>
                  <a:pt x="283489" y="230350"/>
                </a:lnTo>
                <a:lnTo>
                  <a:pt x="291087" y="225819"/>
                </a:lnTo>
                <a:lnTo>
                  <a:pt x="297423" y="220257"/>
                </a:lnTo>
                <a:lnTo>
                  <a:pt x="302917" y="214010"/>
                </a:lnTo>
                <a:lnTo>
                  <a:pt x="307850" y="207305"/>
                </a:lnTo>
                <a:lnTo>
                  <a:pt x="313678" y="200294"/>
                </a:lnTo>
                <a:lnTo>
                  <a:pt x="320103" y="193081"/>
                </a:lnTo>
                <a:lnTo>
                  <a:pt x="326927" y="185732"/>
                </a:lnTo>
                <a:lnTo>
                  <a:pt x="332746" y="178293"/>
                </a:lnTo>
                <a:lnTo>
                  <a:pt x="337896" y="170793"/>
                </a:lnTo>
                <a:lnTo>
                  <a:pt x="342599" y="163254"/>
                </a:lnTo>
                <a:lnTo>
                  <a:pt x="347004" y="155687"/>
                </a:lnTo>
                <a:lnTo>
                  <a:pt x="355285" y="140507"/>
                </a:lnTo>
                <a:lnTo>
                  <a:pt x="359272" y="130363"/>
                </a:lnTo>
                <a:lnTo>
                  <a:pt x="363199" y="118520"/>
                </a:lnTo>
                <a:lnTo>
                  <a:pt x="367088" y="105545"/>
                </a:lnTo>
                <a:lnTo>
                  <a:pt x="369680" y="93085"/>
                </a:lnTo>
                <a:lnTo>
                  <a:pt x="371408" y="80968"/>
                </a:lnTo>
                <a:lnTo>
                  <a:pt x="372560" y="69080"/>
                </a:lnTo>
                <a:lnTo>
                  <a:pt x="373328" y="58615"/>
                </a:lnTo>
                <a:lnTo>
                  <a:pt x="373840" y="49098"/>
                </a:lnTo>
                <a:lnTo>
                  <a:pt x="374182" y="40214"/>
                </a:lnTo>
                <a:lnTo>
                  <a:pt x="373140" y="31751"/>
                </a:lnTo>
                <a:lnTo>
                  <a:pt x="371174" y="23568"/>
                </a:lnTo>
                <a:lnTo>
                  <a:pt x="364964" y="4322"/>
                </a:lnTo>
                <a:lnTo>
                  <a:pt x="363184" y="2743"/>
                </a:lnTo>
                <a:lnTo>
                  <a:pt x="360727" y="1690"/>
                </a:lnTo>
                <a:lnTo>
                  <a:pt x="351203" y="208"/>
                </a:lnTo>
                <a:lnTo>
                  <a:pt x="347660" y="0"/>
                </a:lnTo>
                <a:lnTo>
                  <a:pt x="344028" y="1132"/>
                </a:lnTo>
                <a:lnTo>
                  <a:pt x="336606" y="5775"/>
                </a:lnTo>
                <a:lnTo>
                  <a:pt x="325288" y="15530"/>
                </a:lnTo>
                <a:lnTo>
                  <a:pt x="313891" y="26464"/>
                </a:lnTo>
                <a:lnTo>
                  <a:pt x="308815" y="34014"/>
                </a:lnTo>
                <a:lnTo>
                  <a:pt x="302892" y="44128"/>
                </a:lnTo>
                <a:lnTo>
                  <a:pt x="296403" y="55950"/>
                </a:lnTo>
                <a:lnTo>
                  <a:pt x="290807" y="68911"/>
                </a:lnTo>
                <a:lnTo>
                  <a:pt x="285806" y="82632"/>
                </a:lnTo>
                <a:lnTo>
                  <a:pt x="281202" y="96860"/>
                </a:lnTo>
                <a:lnTo>
                  <a:pt x="276863" y="111425"/>
                </a:lnTo>
                <a:lnTo>
                  <a:pt x="268655" y="141154"/>
                </a:lnTo>
                <a:lnTo>
                  <a:pt x="265958" y="157465"/>
                </a:lnTo>
                <a:lnTo>
                  <a:pt x="264160" y="174688"/>
                </a:lnTo>
                <a:lnTo>
                  <a:pt x="262163" y="206948"/>
                </a:lnTo>
                <a:lnTo>
                  <a:pt x="261275" y="229753"/>
                </a:lnTo>
                <a:lnTo>
                  <a:pt x="262308" y="241930"/>
                </a:lnTo>
                <a:lnTo>
                  <a:pt x="264267" y="255128"/>
                </a:lnTo>
                <a:lnTo>
                  <a:pt x="266843" y="269007"/>
                </a:lnTo>
                <a:lnTo>
                  <a:pt x="269830" y="280799"/>
                </a:lnTo>
                <a:lnTo>
                  <a:pt x="273092" y="291201"/>
                </a:lnTo>
                <a:lnTo>
                  <a:pt x="276536" y="300676"/>
                </a:lnTo>
                <a:lnTo>
                  <a:pt x="278832" y="308262"/>
                </a:lnTo>
                <a:lnTo>
                  <a:pt x="280363" y="314589"/>
                </a:lnTo>
                <a:lnTo>
                  <a:pt x="281384" y="320078"/>
                </a:lnTo>
                <a:lnTo>
                  <a:pt x="285904" y="329563"/>
                </a:lnTo>
                <a:lnTo>
                  <a:pt x="288888" y="333870"/>
                </a:lnTo>
                <a:lnTo>
                  <a:pt x="298976" y="342042"/>
                </a:lnTo>
                <a:lnTo>
                  <a:pt x="310656" y="349908"/>
                </a:lnTo>
                <a:lnTo>
                  <a:pt x="324372" y="361477"/>
                </a:lnTo>
                <a:lnTo>
                  <a:pt x="332527" y="369129"/>
                </a:lnTo>
                <a:lnTo>
                  <a:pt x="337749" y="371677"/>
                </a:lnTo>
                <a:lnTo>
                  <a:pt x="350325" y="374509"/>
                </a:lnTo>
                <a:lnTo>
                  <a:pt x="364382" y="375768"/>
                </a:lnTo>
                <a:lnTo>
                  <a:pt x="371686" y="376103"/>
                </a:lnTo>
                <a:lnTo>
                  <a:pt x="386575" y="376476"/>
                </a:lnTo>
                <a:lnTo>
                  <a:pt x="466305" y="3767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0"/>
          <p:cNvSpPr/>
          <p:nvPr/>
        </p:nvSpPr>
        <p:spPr>
          <a:xfrm>
            <a:off x="262890" y="4028204"/>
            <a:ext cx="22861" cy="258047"/>
          </a:xfrm>
          <a:custGeom>
            <a:avLst/>
            <a:gdLst/>
            <a:ahLst/>
            <a:cxnLst/>
            <a:rect l="0" t="0" r="0" b="0"/>
            <a:pathLst>
              <a:path w="22861" h="258047">
                <a:moveTo>
                  <a:pt x="0" y="6585"/>
                </a:moveTo>
                <a:lnTo>
                  <a:pt x="0" y="0"/>
                </a:lnTo>
                <a:lnTo>
                  <a:pt x="0" y="11535"/>
                </a:lnTo>
                <a:lnTo>
                  <a:pt x="1270" y="14965"/>
                </a:lnTo>
                <a:lnTo>
                  <a:pt x="3386" y="18522"/>
                </a:lnTo>
                <a:lnTo>
                  <a:pt x="6067" y="22163"/>
                </a:lnTo>
                <a:lnTo>
                  <a:pt x="7855" y="28401"/>
                </a:lnTo>
                <a:lnTo>
                  <a:pt x="9046" y="36369"/>
                </a:lnTo>
                <a:lnTo>
                  <a:pt x="9841" y="45491"/>
                </a:lnTo>
                <a:lnTo>
                  <a:pt x="10370" y="54113"/>
                </a:lnTo>
                <a:lnTo>
                  <a:pt x="10959" y="70465"/>
                </a:lnTo>
                <a:lnTo>
                  <a:pt x="11337" y="101660"/>
                </a:lnTo>
                <a:lnTo>
                  <a:pt x="11388" y="116997"/>
                </a:lnTo>
                <a:lnTo>
                  <a:pt x="12672" y="124643"/>
                </a:lnTo>
                <a:lnTo>
                  <a:pt x="14798" y="132281"/>
                </a:lnTo>
                <a:lnTo>
                  <a:pt x="17485" y="139912"/>
                </a:lnTo>
                <a:lnTo>
                  <a:pt x="18007" y="146270"/>
                </a:lnTo>
                <a:lnTo>
                  <a:pt x="17084" y="151779"/>
                </a:lnTo>
                <a:lnTo>
                  <a:pt x="15199" y="156721"/>
                </a:lnTo>
                <a:lnTo>
                  <a:pt x="15213" y="167636"/>
                </a:lnTo>
                <a:lnTo>
                  <a:pt x="16492" y="182532"/>
                </a:lnTo>
                <a:lnTo>
                  <a:pt x="21602" y="224785"/>
                </a:lnTo>
                <a:lnTo>
                  <a:pt x="22021" y="229522"/>
                </a:lnTo>
                <a:lnTo>
                  <a:pt x="22301" y="233950"/>
                </a:lnTo>
                <a:lnTo>
                  <a:pt x="22860" y="258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1"/>
          <p:cNvSpPr/>
          <p:nvPr/>
        </p:nvSpPr>
        <p:spPr>
          <a:xfrm>
            <a:off x="217170" y="3943350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0" y="0"/>
                </a:move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2"/>
          <p:cNvSpPr/>
          <p:nvPr/>
        </p:nvSpPr>
        <p:spPr>
          <a:xfrm>
            <a:off x="320040" y="4023359"/>
            <a:ext cx="203424" cy="228601"/>
          </a:xfrm>
          <a:custGeom>
            <a:avLst/>
            <a:gdLst/>
            <a:ahLst/>
            <a:cxnLst/>
            <a:rect l="0" t="0" r="0" b="0"/>
            <a:pathLst>
              <a:path w="203424" h="228601">
                <a:moveTo>
                  <a:pt x="148590" y="0"/>
                </a:moveTo>
                <a:lnTo>
                  <a:pt x="130386" y="6069"/>
                </a:lnTo>
                <a:lnTo>
                  <a:pt x="123754" y="9126"/>
                </a:lnTo>
                <a:lnTo>
                  <a:pt x="118063" y="12434"/>
                </a:lnTo>
                <a:lnTo>
                  <a:pt x="112998" y="15909"/>
                </a:lnTo>
                <a:lnTo>
                  <a:pt x="108352" y="19496"/>
                </a:lnTo>
                <a:lnTo>
                  <a:pt x="103985" y="23158"/>
                </a:lnTo>
                <a:lnTo>
                  <a:pt x="99803" y="26868"/>
                </a:lnTo>
                <a:lnTo>
                  <a:pt x="81610" y="44539"/>
                </a:lnTo>
                <a:lnTo>
                  <a:pt x="25542" y="100196"/>
                </a:lnTo>
                <a:lnTo>
                  <a:pt x="27188" y="102357"/>
                </a:lnTo>
                <a:lnTo>
                  <a:pt x="30825" y="105068"/>
                </a:lnTo>
                <a:lnTo>
                  <a:pt x="35790" y="108146"/>
                </a:lnTo>
                <a:lnTo>
                  <a:pt x="40370" y="108927"/>
                </a:lnTo>
                <a:lnTo>
                  <a:pt x="44693" y="108178"/>
                </a:lnTo>
                <a:lnTo>
                  <a:pt x="48845" y="106409"/>
                </a:lnTo>
                <a:lnTo>
                  <a:pt x="54153" y="105230"/>
                </a:lnTo>
                <a:lnTo>
                  <a:pt x="60232" y="104443"/>
                </a:lnTo>
                <a:lnTo>
                  <a:pt x="66825" y="103919"/>
                </a:lnTo>
                <a:lnTo>
                  <a:pt x="73760" y="104839"/>
                </a:lnTo>
                <a:lnTo>
                  <a:pt x="80923" y="106723"/>
                </a:lnTo>
                <a:lnTo>
                  <a:pt x="88239" y="109249"/>
                </a:lnTo>
                <a:lnTo>
                  <a:pt x="95656" y="109663"/>
                </a:lnTo>
                <a:lnTo>
                  <a:pt x="103140" y="108669"/>
                </a:lnTo>
                <a:lnTo>
                  <a:pt x="110670" y="106736"/>
                </a:lnTo>
                <a:lnTo>
                  <a:pt x="118230" y="106717"/>
                </a:lnTo>
                <a:lnTo>
                  <a:pt x="125810" y="107975"/>
                </a:lnTo>
                <a:lnTo>
                  <a:pt x="133403" y="110084"/>
                </a:lnTo>
                <a:lnTo>
                  <a:pt x="141005" y="111489"/>
                </a:lnTo>
                <a:lnTo>
                  <a:pt x="148613" y="112426"/>
                </a:lnTo>
                <a:lnTo>
                  <a:pt x="156225" y="113051"/>
                </a:lnTo>
                <a:lnTo>
                  <a:pt x="162570" y="114738"/>
                </a:lnTo>
                <a:lnTo>
                  <a:pt x="168070" y="117132"/>
                </a:lnTo>
                <a:lnTo>
                  <a:pt x="173006" y="119998"/>
                </a:lnTo>
                <a:lnTo>
                  <a:pt x="177568" y="123179"/>
                </a:lnTo>
                <a:lnTo>
                  <a:pt x="181878" y="126569"/>
                </a:lnTo>
                <a:lnTo>
                  <a:pt x="186022" y="130100"/>
                </a:lnTo>
                <a:lnTo>
                  <a:pt x="190055" y="133723"/>
                </a:lnTo>
                <a:lnTo>
                  <a:pt x="203423" y="146382"/>
                </a:lnTo>
                <a:lnTo>
                  <a:pt x="202925" y="148388"/>
                </a:lnTo>
                <a:lnTo>
                  <a:pt x="198985" y="154004"/>
                </a:lnTo>
                <a:lnTo>
                  <a:pt x="197427" y="157280"/>
                </a:lnTo>
                <a:lnTo>
                  <a:pt x="195695" y="164305"/>
                </a:lnTo>
                <a:lnTo>
                  <a:pt x="193963" y="167957"/>
                </a:lnTo>
                <a:lnTo>
                  <a:pt x="191539" y="171662"/>
                </a:lnTo>
                <a:lnTo>
                  <a:pt x="188652" y="175401"/>
                </a:lnTo>
                <a:lnTo>
                  <a:pt x="185458" y="179164"/>
                </a:lnTo>
                <a:lnTo>
                  <a:pt x="182059" y="182943"/>
                </a:lnTo>
                <a:lnTo>
                  <a:pt x="178522" y="186732"/>
                </a:lnTo>
                <a:lnTo>
                  <a:pt x="172355" y="190528"/>
                </a:lnTo>
                <a:lnTo>
                  <a:pt x="164433" y="194329"/>
                </a:lnTo>
                <a:lnTo>
                  <a:pt x="155342" y="198133"/>
                </a:lnTo>
                <a:lnTo>
                  <a:pt x="142931" y="201939"/>
                </a:lnTo>
                <a:lnTo>
                  <a:pt x="128307" y="205746"/>
                </a:lnTo>
                <a:lnTo>
                  <a:pt x="112208" y="209554"/>
                </a:lnTo>
                <a:lnTo>
                  <a:pt x="97665" y="213363"/>
                </a:lnTo>
                <a:lnTo>
                  <a:pt x="71347" y="220981"/>
                </a:lnTo>
                <a:lnTo>
                  <a:pt x="58994" y="223521"/>
                </a:lnTo>
                <a:lnTo>
                  <a:pt x="46949" y="225214"/>
                </a:lnTo>
                <a:lnTo>
                  <a:pt x="25946" y="227096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3"/>
          <p:cNvSpPr/>
          <p:nvPr/>
        </p:nvSpPr>
        <p:spPr>
          <a:xfrm>
            <a:off x="629162" y="4071338"/>
            <a:ext cx="146234" cy="178769"/>
          </a:xfrm>
          <a:custGeom>
            <a:avLst/>
            <a:gdLst/>
            <a:ahLst/>
            <a:cxnLst/>
            <a:rect l="0" t="0" r="0" b="0"/>
            <a:pathLst>
              <a:path w="146234" h="178769">
                <a:moveTo>
                  <a:pt x="22348" y="9171"/>
                </a:moveTo>
                <a:lnTo>
                  <a:pt x="22348" y="34922"/>
                </a:lnTo>
                <a:lnTo>
                  <a:pt x="21078" y="40308"/>
                </a:lnTo>
                <a:lnTo>
                  <a:pt x="18961" y="46439"/>
                </a:lnTo>
                <a:lnTo>
                  <a:pt x="16280" y="53067"/>
                </a:lnTo>
                <a:lnTo>
                  <a:pt x="14492" y="60025"/>
                </a:lnTo>
                <a:lnTo>
                  <a:pt x="13301" y="67204"/>
                </a:lnTo>
                <a:lnTo>
                  <a:pt x="12506" y="74530"/>
                </a:lnTo>
                <a:lnTo>
                  <a:pt x="10707" y="80684"/>
                </a:lnTo>
                <a:lnTo>
                  <a:pt x="8237" y="86056"/>
                </a:lnTo>
                <a:lnTo>
                  <a:pt x="5321" y="90908"/>
                </a:lnTo>
                <a:lnTo>
                  <a:pt x="3376" y="97952"/>
                </a:lnTo>
                <a:lnTo>
                  <a:pt x="2080" y="106459"/>
                </a:lnTo>
                <a:lnTo>
                  <a:pt x="1216" y="115940"/>
                </a:lnTo>
                <a:lnTo>
                  <a:pt x="640" y="124800"/>
                </a:lnTo>
                <a:lnTo>
                  <a:pt x="0" y="141419"/>
                </a:lnTo>
                <a:lnTo>
                  <a:pt x="1099" y="148136"/>
                </a:lnTo>
                <a:lnTo>
                  <a:pt x="3102" y="153885"/>
                </a:lnTo>
                <a:lnTo>
                  <a:pt x="9374" y="166168"/>
                </a:lnTo>
                <a:lnTo>
                  <a:pt x="13618" y="171234"/>
                </a:lnTo>
                <a:lnTo>
                  <a:pt x="16528" y="174363"/>
                </a:lnTo>
                <a:lnTo>
                  <a:pt x="19738" y="176450"/>
                </a:lnTo>
                <a:lnTo>
                  <a:pt x="23148" y="177840"/>
                </a:lnTo>
                <a:lnTo>
                  <a:pt x="26691" y="178768"/>
                </a:lnTo>
                <a:lnTo>
                  <a:pt x="30323" y="178115"/>
                </a:lnTo>
                <a:lnTo>
                  <a:pt x="34015" y="176411"/>
                </a:lnTo>
                <a:lnTo>
                  <a:pt x="37746" y="174004"/>
                </a:lnTo>
                <a:lnTo>
                  <a:pt x="41503" y="172400"/>
                </a:lnTo>
                <a:lnTo>
                  <a:pt x="45278" y="171331"/>
                </a:lnTo>
                <a:lnTo>
                  <a:pt x="49064" y="170617"/>
                </a:lnTo>
                <a:lnTo>
                  <a:pt x="54129" y="168872"/>
                </a:lnTo>
                <a:lnTo>
                  <a:pt x="60045" y="166438"/>
                </a:lnTo>
                <a:lnTo>
                  <a:pt x="66529" y="163546"/>
                </a:lnTo>
                <a:lnTo>
                  <a:pt x="73392" y="159078"/>
                </a:lnTo>
                <a:lnTo>
                  <a:pt x="80507" y="153559"/>
                </a:lnTo>
                <a:lnTo>
                  <a:pt x="87791" y="147340"/>
                </a:lnTo>
                <a:lnTo>
                  <a:pt x="95186" y="141924"/>
                </a:lnTo>
                <a:lnTo>
                  <a:pt x="102657" y="137043"/>
                </a:lnTo>
                <a:lnTo>
                  <a:pt x="110177" y="132519"/>
                </a:lnTo>
                <a:lnTo>
                  <a:pt x="116461" y="126963"/>
                </a:lnTo>
                <a:lnTo>
                  <a:pt x="121920" y="120719"/>
                </a:lnTo>
                <a:lnTo>
                  <a:pt x="126829" y="114017"/>
                </a:lnTo>
                <a:lnTo>
                  <a:pt x="130102" y="108278"/>
                </a:lnTo>
                <a:lnTo>
                  <a:pt x="132284" y="103183"/>
                </a:lnTo>
                <a:lnTo>
                  <a:pt x="133738" y="98516"/>
                </a:lnTo>
                <a:lnTo>
                  <a:pt x="135978" y="92864"/>
                </a:lnTo>
                <a:lnTo>
                  <a:pt x="138741" y="86557"/>
                </a:lnTo>
                <a:lnTo>
                  <a:pt x="141853" y="79812"/>
                </a:lnTo>
                <a:lnTo>
                  <a:pt x="143928" y="74045"/>
                </a:lnTo>
                <a:lnTo>
                  <a:pt x="145311" y="68930"/>
                </a:lnTo>
                <a:lnTo>
                  <a:pt x="146233" y="64251"/>
                </a:lnTo>
                <a:lnTo>
                  <a:pt x="145578" y="59861"/>
                </a:lnTo>
                <a:lnTo>
                  <a:pt x="143871" y="55664"/>
                </a:lnTo>
                <a:lnTo>
                  <a:pt x="141463" y="51597"/>
                </a:lnTo>
                <a:lnTo>
                  <a:pt x="138588" y="47615"/>
                </a:lnTo>
                <a:lnTo>
                  <a:pt x="135401" y="43691"/>
                </a:lnTo>
                <a:lnTo>
                  <a:pt x="132007" y="39804"/>
                </a:lnTo>
                <a:lnTo>
                  <a:pt x="129744" y="35943"/>
                </a:lnTo>
                <a:lnTo>
                  <a:pt x="128235" y="32099"/>
                </a:lnTo>
                <a:lnTo>
                  <a:pt x="127229" y="28267"/>
                </a:lnTo>
                <a:lnTo>
                  <a:pt x="124019" y="24441"/>
                </a:lnTo>
                <a:lnTo>
                  <a:pt x="119338" y="20622"/>
                </a:lnTo>
                <a:lnTo>
                  <a:pt x="113678" y="16805"/>
                </a:lnTo>
                <a:lnTo>
                  <a:pt x="107365" y="12990"/>
                </a:lnTo>
                <a:lnTo>
                  <a:pt x="100616" y="9177"/>
                </a:lnTo>
                <a:lnTo>
                  <a:pt x="93576" y="5365"/>
                </a:lnTo>
                <a:lnTo>
                  <a:pt x="87613" y="2824"/>
                </a:lnTo>
                <a:lnTo>
                  <a:pt x="82368" y="1130"/>
                </a:lnTo>
                <a:lnTo>
                  <a:pt x="77601" y="0"/>
                </a:lnTo>
                <a:lnTo>
                  <a:pt x="70613" y="517"/>
                </a:lnTo>
                <a:lnTo>
                  <a:pt x="62145" y="2132"/>
                </a:lnTo>
                <a:lnTo>
                  <a:pt x="33778" y="91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4"/>
          <p:cNvSpPr/>
          <p:nvPr/>
        </p:nvSpPr>
        <p:spPr>
          <a:xfrm>
            <a:off x="834390" y="4046220"/>
            <a:ext cx="169424" cy="182812"/>
          </a:xfrm>
          <a:custGeom>
            <a:avLst/>
            <a:gdLst/>
            <a:ahLst/>
            <a:cxnLst/>
            <a:rect l="0" t="0" r="0" b="0"/>
            <a:pathLst>
              <a:path w="169424" h="182812">
                <a:moveTo>
                  <a:pt x="137160" y="0"/>
                </a:moveTo>
                <a:lnTo>
                  <a:pt x="100450" y="0"/>
                </a:lnTo>
                <a:lnTo>
                  <a:pt x="91097" y="2539"/>
                </a:lnTo>
                <a:lnTo>
                  <a:pt x="78511" y="6773"/>
                </a:lnTo>
                <a:lnTo>
                  <a:pt x="63771" y="12135"/>
                </a:lnTo>
                <a:lnTo>
                  <a:pt x="52674" y="16980"/>
                </a:lnTo>
                <a:lnTo>
                  <a:pt x="44006" y="21480"/>
                </a:lnTo>
                <a:lnTo>
                  <a:pt x="36957" y="25750"/>
                </a:lnTo>
                <a:lnTo>
                  <a:pt x="30988" y="29866"/>
                </a:lnTo>
                <a:lnTo>
                  <a:pt x="25738" y="33880"/>
                </a:lnTo>
                <a:lnTo>
                  <a:pt x="20969" y="37827"/>
                </a:lnTo>
                <a:lnTo>
                  <a:pt x="17789" y="41728"/>
                </a:lnTo>
                <a:lnTo>
                  <a:pt x="15669" y="45598"/>
                </a:lnTo>
                <a:lnTo>
                  <a:pt x="14256" y="49449"/>
                </a:lnTo>
                <a:lnTo>
                  <a:pt x="15854" y="53285"/>
                </a:lnTo>
                <a:lnTo>
                  <a:pt x="19459" y="57114"/>
                </a:lnTo>
                <a:lnTo>
                  <a:pt x="24403" y="60936"/>
                </a:lnTo>
                <a:lnTo>
                  <a:pt x="30238" y="64754"/>
                </a:lnTo>
                <a:lnTo>
                  <a:pt x="36669" y="68569"/>
                </a:lnTo>
                <a:lnTo>
                  <a:pt x="43496" y="72382"/>
                </a:lnTo>
                <a:lnTo>
                  <a:pt x="50587" y="74925"/>
                </a:lnTo>
                <a:lnTo>
                  <a:pt x="57855" y="76620"/>
                </a:lnTo>
                <a:lnTo>
                  <a:pt x="65239" y="77749"/>
                </a:lnTo>
                <a:lnTo>
                  <a:pt x="72703" y="79773"/>
                </a:lnTo>
                <a:lnTo>
                  <a:pt x="80218" y="82392"/>
                </a:lnTo>
                <a:lnTo>
                  <a:pt x="87769" y="85408"/>
                </a:lnTo>
                <a:lnTo>
                  <a:pt x="96612" y="89958"/>
                </a:lnTo>
                <a:lnTo>
                  <a:pt x="106318" y="95532"/>
                </a:lnTo>
                <a:lnTo>
                  <a:pt x="116599" y="101788"/>
                </a:lnTo>
                <a:lnTo>
                  <a:pt x="125992" y="107228"/>
                </a:lnTo>
                <a:lnTo>
                  <a:pt x="143203" y="116660"/>
                </a:lnTo>
                <a:lnTo>
                  <a:pt x="148809" y="120953"/>
                </a:lnTo>
                <a:lnTo>
                  <a:pt x="152546" y="125085"/>
                </a:lnTo>
                <a:lnTo>
                  <a:pt x="155037" y="129110"/>
                </a:lnTo>
                <a:lnTo>
                  <a:pt x="157968" y="133063"/>
                </a:lnTo>
                <a:lnTo>
                  <a:pt x="161192" y="136969"/>
                </a:lnTo>
                <a:lnTo>
                  <a:pt x="164611" y="140842"/>
                </a:lnTo>
                <a:lnTo>
                  <a:pt x="166891" y="144695"/>
                </a:lnTo>
                <a:lnTo>
                  <a:pt x="168410" y="148533"/>
                </a:lnTo>
                <a:lnTo>
                  <a:pt x="169423" y="152362"/>
                </a:lnTo>
                <a:lnTo>
                  <a:pt x="168829" y="154915"/>
                </a:lnTo>
                <a:lnTo>
                  <a:pt x="167162" y="156616"/>
                </a:lnTo>
                <a:lnTo>
                  <a:pt x="164781" y="157751"/>
                </a:lnTo>
                <a:lnTo>
                  <a:pt x="161924" y="159777"/>
                </a:lnTo>
                <a:lnTo>
                  <a:pt x="158749" y="162398"/>
                </a:lnTo>
                <a:lnTo>
                  <a:pt x="155363" y="165415"/>
                </a:lnTo>
                <a:lnTo>
                  <a:pt x="150565" y="167427"/>
                </a:lnTo>
                <a:lnTo>
                  <a:pt x="144827" y="168767"/>
                </a:lnTo>
                <a:lnTo>
                  <a:pt x="138461" y="169661"/>
                </a:lnTo>
                <a:lnTo>
                  <a:pt x="132947" y="171527"/>
                </a:lnTo>
                <a:lnTo>
                  <a:pt x="128001" y="174041"/>
                </a:lnTo>
                <a:lnTo>
                  <a:pt x="123434" y="176988"/>
                </a:lnTo>
                <a:lnTo>
                  <a:pt x="114039" y="178951"/>
                </a:lnTo>
                <a:lnTo>
                  <a:pt x="101426" y="180261"/>
                </a:lnTo>
                <a:lnTo>
                  <a:pt x="86667" y="181133"/>
                </a:lnTo>
                <a:lnTo>
                  <a:pt x="60108" y="182104"/>
                </a:lnTo>
                <a:lnTo>
                  <a:pt x="13696" y="18281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5"/>
          <p:cNvSpPr/>
          <p:nvPr/>
        </p:nvSpPr>
        <p:spPr>
          <a:xfrm>
            <a:off x="1074991" y="3879698"/>
            <a:ext cx="765240" cy="337782"/>
          </a:xfrm>
          <a:custGeom>
            <a:avLst/>
            <a:gdLst/>
            <a:ahLst/>
            <a:cxnLst/>
            <a:rect l="0" t="0" r="0" b="0"/>
            <a:pathLst>
              <a:path w="765240" h="337782">
                <a:moveTo>
                  <a:pt x="125159" y="189381"/>
                </a:moveTo>
                <a:lnTo>
                  <a:pt x="99409" y="189381"/>
                </a:lnTo>
                <a:lnTo>
                  <a:pt x="96562" y="190652"/>
                </a:lnTo>
                <a:lnTo>
                  <a:pt x="94664" y="192768"/>
                </a:lnTo>
                <a:lnTo>
                  <a:pt x="93399" y="195449"/>
                </a:lnTo>
                <a:lnTo>
                  <a:pt x="85220" y="201815"/>
                </a:lnTo>
                <a:lnTo>
                  <a:pt x="74388" y="208878"/>
                </a:lnTo>
                <a:lnTo>
                  <a:pt x="65341" y="216250"/>
                </a:lnTo>
                <a:lnTo>
                  <a:pt x="57086" y="223760"/>
                </a:lnTo>
                <a:lnTo>
                  <a:pt x="45299" y="235127"/>
                </a:lnTo>
                <a:lnTo>
                  <a:pt x="36325" y="242733"/>
                </a:lnTo>
                <a:lnTo>
                  <a:pt x="23871" y="250347"/>
                </a:lnTo>
                <a:lnTo>
                  <a:pt x="19533" y="255425"/>
                </a:lnTo>
                <a:lnTo>
                  <a:pt x="16642" y="261351"/>
                </a:lnTo>
                <a:lnTo>
                  <a:pt x="14714" y="267841"/>
                </a:lnTo>
                <a:lnTo>
                  <a:pt x="12159" y="273438"/>
                </a:lnTo>
                <a:lnTo>
                  <a:pt x="5933" y="283043"/>
                </a:lnTo>
                <a:lnTo>
                  <a:pt x="2319" y="291545"/>
                </a:lnTo>
                <a:lnTo>
                  <a:pt x="713" y="299558"/>
                </a:lnTo>
                <a:lnTo>
                  <a:pt x="0" y="307352"/>
                </a:lnTo>
                <a:lnTo>
                  <a:pt x="1079" y="311208"/>
                </a:lnTo>
                <a:lnTo>
                  <a:pt x="5666" y="318880"/>
                </a:lnTo>
                <a:lnTo>
                  <a:pt x="8667" y="321434"/>
                </a:lnTo>
                <a:lnTo>
                  <a:pt x="11937" y="323136"/>
                </a:lnTo>
                <a:lnTo>
                  <a:pt x="32379" y="331937"/>
                </a:lnTo>
                <a:lnTo>
                  <a:pt x="46247" y="335289"/>
                </a:lnTo>
                <a:lnTo>
                  <a:pt x="69778" y="337441"/>
                </a:lnTo>
                <a:lnTo>
                  <a:pt x="85305" y="337736"/>
                </a:lnTo>
                <a:lnTo>
                  <a:pt x="103636" y="336597"/>
                </a:lnTo>
                <a:lnTo>
                  <a:pt x="120250" y="331857"/>
                </a:lnTo>
                <a:lnTo>
                  <a:pt x="143883" y="328117"/>
                </a:lnTo>
                <a:lnTo>
                  <a:pt x="156692" y="325051"/>
                </a:lnTo>
                <a:lnTo>
                  <a:pt x="172851" y="320468"/>
                </a:lnTo>
                <a:lnTo>
                  <a:pt x="191243" y="314873"/>
                </a:lnTo>
                <a:lnTo>
                  <a:pt x="215066" y="305269"/>
                </a:lnTo>
                <a:lnTo>
                  <a:pt x="229887" y="296767"/>
                </a:lnTo>
                <a:lnTo>
                  <a:pt x="240708" y="288755"/>
                </a:lnTo>
                <a:lnTo>
                  <a:pt x="246642" y="282301"/>
                </a:lnTo>
                <a:lnTo>
                  <a:pt x="253137" y="274187"/>
                </a:lnTo>
                <a:lnTo>
                  <a:pt x="260008" y="264969"/>
                </a:lnTo>
                <a:lnTo>
                  <a:pt x="267128" y="256283"/>
                </a:lnTo>
                <a:lnTo>
                  <a:pt x="274415" y="247953"/>
                </a:lnTo>
                <a:lnTo>
                  <a:pt x="281813" y="239859"/>
                </a:lnTo>
                <a:lnTo>
                  <a:pt x="286745" y="231923"/>
                </a:lnTo>
                <a:lnTo>
                  <a:pt x="290033" y="224092"/>
                </a:lnTo>
                <a:lnTo>
                  <a:pt x="292225" y="216332"/>
                </a:lnTo>
                <a:lnTo>
                  <a:pt x="293686" y="209889"/>
                </a:lnTo>
                <a:lnTo>
                  <a:pt x="295310" y="199342"/>
                </a:lnTo>
                <a:lnTo>
                  <a:pt x="294473" y="196022"/>
                </a:lnTo>
                <a:lnTo>
                  <a:pt x="292645" y="193809"/>
                </a:lnTo>
                <a:lnTo>
                  <a:pt x="290156" y="192333"/>
                </a:lnTo>
                <a:lnTo>
                  <a:pt x="288497" y="190079"/>
                </a:lnTo>
                <a:lnTo>
                  <a:pt x="287391" y="187307"/>
                </a:lnTo>
                <a:lnTo>
                  <a:pt x="286653" y="184188"/>
                </a:lnTo>
                <a:lnTo>
                  <a:pt x="284892" y="182109"/>
                </a:lnTo>
                <a:lnTo>
                  <a:pt x="282447" y="180723"/>
                </a:lnTo>
                <a:lnTo>
                  <a:pt x="276345" y="179184"/>
                </a:lnTo>
                <a:lnTo>
                  <a:pt x="269399" y="178499"/>
                </a:lnTo>
                <a:lnTo>
                  <a:pt x="258692" y="181582"/>
                </a:lnTo>
                <a:lnTo>
                  <a:pt x="246737" y="187185"/>
                </a:lnTo>
                <a:lnTo>
                  <a:pt x="232866" y="197479"/>
                </a:lnTo>
                <a:lnTo>
                  <a:pt x="224675" y="204834"/>
                </a:lnTo>
                <a:lnTo>
                  <a:pt x="216802" y="212336"/>
                </a:lnTo>
                <a:lnTo>
                  <a:pt x="212924" y="216114"/>
                </a:lnTo>
                <a:lnTo>
                  <a:pt x="210339" y="219904"/>
                </a:lnTo>
                <a:lnTo>
                  <a:pt x="207466" y="227500"/>
                </a:lnTo>
                <a:lnTo>
                  <a:pt x="202803" y="235110"/>
                </a:lnTo>
                <a:lnTo>
                  <a:pt x="199782" y="238917"/>
                </a:lnTo>
                <a:lnTo>
                  <a:pt x="197767" y="243995"/>
                </a:lnTo>
                <a:lnTo>
                  <a:pt x="196424" y="249920"/>
                </a:lnTo>
                <a:lnTo>
                  <a:pt x="195529" y="256411"/>
                </a:lnTo>
                <a:lnTo>
                  <a:pt x="194932" y="264548"/>
                </a:lnTo>
                <a:lnTo>
                  <a:pt x="194534" y="273782"/>
                </a:lnTo>
                <a:lnTo>
                  <a:pt x="194269" y="283749"/>
                </a:lnTo>
                <a:lnTo>
                  <a:pt x="195362" y="291663"/>
                </a:lnTo>
                <a:lnTo>
                  <a:pt x="197361" y="298209"/>
                </a:lnTo>
                <a:lnTo>
                  <a:pt x="199964" y="303843"/>
                </a:lnTo>
                <a:lnTo>
                  <a:pt x="206242" y="313490"/>
                </a:lnTo>
                <a:lnTo>
                  <a:pt x="209694" y="317841"/>
                </a:lnTo>
                <a:lnTo>
                  <a:pt x="213266" y="320741"/>
                </a:lnTo>
                <a:lnTo>
                  <a:pt x="216917" y="322674"/>
                </a:lnTo>
                <a:lnTo>
                  <a:pt x="220621" y="323963"/>
                </a:lnTo>
                <a:lnTo>
                  <a:pt x="228123" y="328782"/>
                </a:lnTo>
                <a:lnTo>
                  <a:pt x="231901" y="331845"/>
                </a:lnTo>
                <a:lnTo>
                  <a:pt x="236960" y="333887"/>
                </a:lnTo>
                <a:lnTo>
                  <a:pt x="249355" y="336157"/>
                </a:lnTo>
                <a:lnTo>
                  <a:pt x="266717" y="337165"/>
                </a:lnTo>
                <a:lnTo>
                  <a:pt x="285864" y="336343"/>
                </a:lnTo>
                <a:lnTo>
                  <a:pt x="302840" y="331744"/>
                </a:lnTo>
                <a:lnTo>
                  <a:pt x="326677" y="328083"/>
                </a:lnTo>
                <a:lnTo>
                  <a:pt x="349827" y="320930"/>
                </a:lnTo>
                <a:lnTo>
                  <a:pt x="361748" y="314311"/>
                </a:lnTo>
                <a:lnTo>
                  <a:pt x="366705" y="310767"/>
                </a:lnTo>
                <a:lnTo>
                  <a:pt x="375089" y="303326"/>
                </a:lnTo>
                <a:lnTo>
                  <a:pt x="397952" y="281510"/>
                </a:lnTo>
                <a:lnTo>
                  <a:pt x="421181" y="258871"/>
                </a:lnTo>
                <a:lnTo>
                  <a:pt x="426647" y="252218"/>
                </a:lnTo>
                <a:lnTo>
                  <a:pt x="431561" y="245242"/>
                </a:lnTo>
                <a:lnTo>
                  <a:pt x="436107" y="238052"/>
                </a:lnTo>
                <a:lnTo>
                  <a:pt x="440407" y="230718"/>
                </a:lnTo>
                <a:lnTo>
                  <a:pt x="444544" y="223289"/>
                </a:lnTo>
                <a:lnTo>
                  <a:pt x="448572" y="215797"/>
                </a:lnTo>
                <a:lnTo>
                  <a:pt x="452528" y="205722"/>
                </a:lnTo>
                <a:lnTo>
                  <a:pt x="456435" y="193925"/>
                </a:lnTo>
                <a:lnTo>
                  <a:pt x="460309" y="180980"/>
                </a:lnTo>
                <a:lnTo>
                  <a:pt x="464163" y="169811"/>
                </a:lnTo>
                <a:lnTo>
                  <a:pt x="468001" y="159824"/>
                </a:lnTo>
                <a:lnTo>
                  <a:pt x="471830" y="150627"/>
                </a:lnTo>
                <a:lnTo>
                  <a:pt x="474383" y="141955"/>
                </a:lnTo>
                <a:lnTo>
                  <a:pt x="476085" y="133634"/>
                </a:lnTo>
                <a:lnTo>
                  <a:pt x="477220" y="125546"/>
                </a:lnTo>
                <a:lnTo>
                  <a:pt x="477976" y="117614"/>
                </a:lnTo>
                <a:lnTo>
                  <a:pt x="478480" y="109787"/>
                </a:lnTo>
                <a:lnTo>
                  <a:pt x="478816" y="102029"/>
                </a:lnTo>
                <a:lnTo>
                  <a:pt x="480310" y="91776"/>
                </a:lnTo>
                <a:lnTo>
                  <a:pt x="482577" y="79861"/>
                </a:lnTo>
                <a:lnTo>
                  <a:pt x="485357" y="66838"/>
                </a:lnTo>
                <a:lnTo>
                  <a:pt x="487211" y="56886"/>
                </a:lnTo>
                <a:lnTo>
                  <a:pt x="488447" y="48981"/>
                </a:lnTo>
                <a:lnTo>
                  <a:pt x="489271" y="42441"/>
                </a:lnTo>
                <a:lnTo>
                  <a:pt x="489820" y="36811"/>
                </a:lnTo>
                <a:lnTo>
                  <a:pt x="490430" y="27169"/>
                </a:lnTo>
                <a:lnTo>
                  <a:pt x="490702" y="11877"/>
                </a:lnTo>
                <a:lnTo>
                  <a:pt x="490822" y="0"/>
                </a:lnTo>
                <a:lnTo>
                  <a:pt x="490876" y="7422"/>
                </a:lnTo>
                <a:lnTo>
                  <a:pt x="489620" y="12195"/>
                </a:lnTo>
                <a:lnTo>
                  <a:pt x="484838" y="20886"/>
                </a:lnTo>
                <a:lnTo>
                  <a:pt x="483055" y="26251"/>
                </a:lnTo>
                <a:lnTo>
                  <a:pt x="481866" y="32368"/>
                </a:lnTo>
                <a:lnTo>
                  <a:pt x="481074" y="38986"/>
                </a:lnTo>
                <a:lnTo>
                  <a:pt x="479275" y="48478"/>
                </a:lnTo>
                <a:lnTo>
                  <a:pt x="473890" y="72571"/>
                </a:lnTo>
                <a:lnTo>
                  <a:pt x="452230" y="183147"/>
                </a:lnTo>
                <a:lnTo>
                  <a:pt x="447346" y="204275"/>
                </a:lnTo>
                <a:lnTo>
                  <a:pt x="442821" y="222171"/>
                </a:lnTo>
                <a:lnTo>
                  <a:pt x="439803" y="236641"/>
                </a:lnTo>
                <a:lnTo>
                  <a:pt x="437792" y="248828"/>
                </a:lnTo>
                <a:lnTo>
                  <a:pt x="436451" y="259492"/>
                </a:lnTo>
                <a:lnTo>
                  <a:pt x="435557" y="267872"/>
                </a:lnTo>
                <a:lnTo>
                  <a:pt x="434961" y="274729"/>
                </a:lnTo>
                <a:lnTo>
                  <a:pt x="434563" y="280570"/>
                </a:lnTo>
                <a:lnTo>
                  <a:pt x="435568" y="287003"/>
                </a:lnTo>
                <a:lnTo>
                  <a:pt x="437508" y="293833"/>
                </a:lnTo>
                <a:lnTo>
                  <a:pt x="443680" y="310908"/>
                </a:lnTo>
                <a:lnTo>
                  <a:pt x="444748" y="319934"/>
                </a:lnTo>
                <a:lnTo>
                  <a:pt x="446168" y="323406"/>
                </a:lnTo>
                <a:lnTo>
                  <a:pt x="451133" y="330651"/>
                </a:lnTo>
                <a:lnTo>
                  <a:pt x="454235" y="333092"/>
                </a:lnTo>
                <a:lnTo>
                  <a:pt x="457573" y="334718"/>
                </a:lnTo>
                <a:lnTo>
                  <a:pt x="464668" y="336526"/>
                </a:lnTo>
                <a:lnTo>
                  <a:pt x="483354" y="337781"/>
                </a:lnTo>
                <a:lnTo>
                  <a:pt x="501103" y="334500"/>
                </a:lnTo>
                <a:lnTo>
                  <a:pt x="512948" y="331847"/>
                </a:lnTo>
                <a:lnTo>
                  <a:pt x="532883" y="322126"/>
                </a:lnTo>
                <a:lnTo>
                  <a:pt x="541755" y="315978"/>
                </a:lnTo>
                <a:lnTo>
                  <a:pt x="554999" y="305760"/>
                </a:lnTo>
                <a:lnTo>
                  <a:pt x="560309" y="301257"/>
                </a:lnTo>
                <a:lnTo>
                  <a:pt x="567659" y="294445"/>
                </a:lnTo>
                <a:lnTo>
                  <a:pt x="585985" y="276716"/>
                </a:lnTo>
                <a:lnTo>
                  <a:pt x="593667" y="267925"/>
                </a:lnTo>
                <a:lnTo>
                  <a:pt x="600057" y="259524"/>
                </a:lnTo>
                <a:lnTo>
                  <a:pt x="605588" y="251383"/>
                </a:lnTo>
                <a:lnTo>
                  <a:pt x="613085" y="242146"/>
                </a:lnTo>
                <a:lnTo>
                  <a:pt x="621893" y="232178"/>
                </a:lnTo>
                <a:lnTo>
                  <a:pt x="631574" y="221722"/>
                </a:lnTo>
                <a:lnTo>
                  <a:pt x="638029" y="213482"/>
                </a:lnTo>
                <a:lnTo>
                  <a:pt x="642332" y="206719"/>
                </a:lnTo>
                <a:lnTo>
                  <a:pt x="645201" y="200939"/>
                </a:lnTo>
                <a:lnTo>
                  <a:pt x="651775" y="191132"/>
                </a:lnTo>
                <a:lnTo>
                  <a:pt x="658930" y="182539"/>
                </a:lnTo>
                <a:lnTo>
                  <a:pt x="666344" y="174487"/>
                </a:lnTo>
                <a:lnTo>
                  <a:pt x="668829" y="170562"/>
                </a:lnTo>
                <a:lnTo>
                  <a:pt x="671590" y="162814"/>
                </a:lnTo>
                <a:lnTo>
                  <a:pt x="672817" y="155137"/>
                </a:lnTo>
                <a:lnTo>
                  <a:pt x="673144" y="151312"/>
                </a:lnTo>
                <a:lnTo>
                  <a:pt x="672092" y="147492"/>
                </a:lnTo>
                <a:lnTo>
                  <a:pt x="667537" y="139860"/>
                </a:lnTo>
                <a:lnTo>
                  <a:pt x="664544" y="137318"/>
                </a:lnTo>
                <a:lnTo>
                  <a:pt x="661279" y="135622"/>
                </a:lnTo>
                <a:lnTo>
                  <a:pt x="654264" y="133738"/>
                </a:lnTo>
                <a:lnTo>
                  <a:pt x="634091" y="132290"/>
                </a:lnTo>
                <a:lnTo>
                  <a:pt x="630817" y="133541"/>
                </a:lnTo>
                <a:lnTo>
                  <a:pt x="623792" y="138316"/>
                </a:lnTo>
                <a:lnTo>
                  <a:pt x="613050" y="148059"/>
                </a:lnTo>
                <a:lnTo>
                  <a:pt x="598539" y="162126"/>
                </a:lnTo>
                <a:lnTo>
                  <a:pt x="559324" y="201032"/>
                </a:lnTo>
                <a:lnTo>
                  <a:pt x="553071" y="210646"/>
                </a:lnTo>
                <a:lnTo>
                  <a:pt x="549022" y="220423"/>
                </a:lnTo>
                <a:lnTo>
                  <a:pt x="542989" y="233234"/>
                </a:lnTo>
                <a:lnTo>
                  <a:pt x="540872" y="238937"/>
                </a:lnTo>
                <a:lnTo>
                  <a:pt x="538520" y="248659"/>
                </a:lnTo>
                <a:lnTo>
                  <a:pt x="534088" y="257214"/>
                </a:lnTo>
                <a:lnTo>
                  <a:pt x="531128" y="261273"/>
                </a:lnTo>
                <a:lnTo>
                  <a:pt x="527840" y="269170"/>
                </a:lnTo>
                <a:lnTo>
                  <a:pt x="526963" y="273054"/>
                </a:lnTo>
                <a:lnTo>
                  <a:pt x="527648" y="276913"/>
                </a:lnTo>
                <a:lnTo>
                  <a:pt x="531796" y="284588"/>
                </a:lnTo>
                <a:lnTo>
                  <a:pt x="534680" y="289682"/>
                </a:lnTo>
                <a:lnTo>
                  <a:pt x="541272" y="302116"/>
                </a:lnTo>
                <a:lnTo>
                  <a:pt x="544807" y="306448"/>
                </a:lnTo>
                <a:lnTo>
                  <a:pt x="548434" y="309336"/>
                </a:lnTo>
                <a:lnTo>
                  <a:pt x="555851" y="313815"/>
                </a:lnTo>
                <a:lnTo>
                  <a:pt x="563381" y="320039"/>
                </a:lnTo>
                <a:lnTo>
                  <a:pt x="567167" y="322206"/>
                </a:lnTo>
                <a:lnTo>
                  <a:pt x="574760" y="324615"/>
                </a:lnTo>
                <a:lnTo>
                  <a:pt x="598310" y="325970"/>
                </a:lnTo>
                <a:lnTo>
                  <a:pt x="623351" y="326372"/>
                </a:lnTo>
                <a:lnTo>
                  <a:pt x="642487" y="323080"/>
                </a:lnTo>
                <a:lnTo>
                  <a:pt x="662422" y="318653"/>
                </a:lnTo>
                <a:lnTo>
                  <a:pt x="679749" y="316686"/>
                </a:lnTo>
                <a:lnTo>
                  <a:pt x="695917" y="312424"/>
                </a:lnTo>
                <a:lnTo>
                  <a:pt x="715912" y="306272"/>
                </a:lnTo>
                <a:lnTo>
                  <a:pt x="726806" y="303563"/>
                </a:lnTo>
                <a:lnTo>
                  <a:pt x="733267" y="301063"/>
                </a:lnTo>
                <a:lnTo>
                  <a:pt x="765239" y="2808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6"/>
          <p:cNvSpPr/>
          <p:nvPr/>
        </p:nvSpPr>
        <p:spPr>
          <a:xfrm>
            <a:off x="1852395" y="3982484"/>
            <a:ext cx="296446" cy="256114"/>
          </a:xfrm>
          <a:custGeom>
            <a:avLst/>
            <a:gdLst/>
            <a:ahLst/>
            <a:cxnLst/>
            <a:rect l="0" t="0" r="0" b="0"/>
            <a:pathLst>
              <a:path w="296446" h="256114">
                <a:moveTo>
                  <a:pt x="44985" y="6586"/>
                </a:moveTo>
                <a:lnTo>
                  <a:pt x="44985" y="518"/>
                </a:lnTo>
                <a:lnTo>
                  <a:pt x="43715" y="0"/>
                </a:lnTo>
                <a:lnTo>
                  <a:pt x="41598" y="925"/>
                </a:lnTo>
                <a:lnTo>
                  <a:pt x="38917" y="2812"/>
                </a:lnTo>
                <a:lnTo>
                  <a:pt x="37129" y="5340"/>
                </a:lnTo>
                <a:lnTo>
                  <a:pt x="35143" y="11535"/>
                </a:lnTo>
                <a:lnTo>
                  <a:pt x="35884" y="14965"/>
                </a:lnTo>
                <a:lnTo>
                  <a:pt x="40093" y="22163"/>
                </a:lnTo>
                <a:lnTo>
                  <a:pt x="41724" y="27131"/>
                </a:lnTo>
                <a:lnTo>
                  <a:pt x="42811" y="32982"/>
                </a:lnTo>
                <a:lnTo>
                  <a:pt x="43535" y="39423"/>
                </a:lnTo>
                <a:lnTo>
                  <a:pt x="49098" y="52608"/>
                </a:lnTo>
                <a:lnTo>
                  <a:pt x="57887" y="70287"/>
                </a:lnTo>
                <a:lnTo>
                  <a:pt x="68826" y="90963"/>
                </a:lnTo>
                <a:lnTo>
                  <a:pt x="91141" y="130870"/>
                </a:lnTo>
                <a:lnTo>
                  <a:pt x="102425" y="150402"/>
                </a:lnTo>
                <a:lnTo>
                  <a:pt x="111218" y="164693"/>
                </a:lnTo>
                <a:lnTo>
                  <a:pt x="118350" y="175490"/>
                </a:lnTo>
                <a:lnTo>
                  <a:pt x="124375" y="183958"/>
                </a:lnTo>
                <a:lnTo>
                  <a:pt x="128392" y="190874"/>
                </a:lnTo>
                <a:lnTo>
                  <a:pt x="131069" y="196755"/>
                </a:lnTo>
                <a:lnTo>
                  <a:pt x="132854" y="201945"/>
                </a:lnTo>
                <a:lnTo>
                  <a:pt x="134044" y="206675"/>
                </a:lnTo>
                <a:lnTo>
                  <a:pt x="134838" y="211099"/>
                </a:lnTo>
                <a:lnTo>
                  <a:pt x="135367" y="215317"/>
                </a:lnTo>
                <a:lnTo>
                  <a:pt x="134449" y="220670"/>
                </a:lnTo>
                <a:lnTo>
                  <a:pt x="132568" y="226779"/>
                </a:lnTo>
                <a:lnTo>
                  <a:pt x="130043" y="233391"/>
                </a:lnTo>
                <a:lnTo>
                  <a:pt x="127090" y="237799"/>
                </a:lnTo>
                <a:lnTo>
                  <a:pt x="123852" y="240738"/>
                </a:lnTo>
                <a:lnTo>
                  <a:pt x="115597" y="245273"/>
                </a:lnTo>
                <a:lnTo>
                  <a:pt x="103461" y="251522"/>
                </a:lnTo>
                <a:lnTo>
                  <a:pt x="97939" y="253697"/>
                </a:lnTo>
                <a:lnTo>
                  <a:pt x="92988" y="255146"/>
                </a:lnTo>
                <a:lnTo>
                  <a:pt x="88416" y="256113"/>
                </a:lnTo>
                <a:lnTo>
                  <a:pt x="81559" y="255487"/>
                </a:lnTo>
                <a:lnTo>
                  <a:pt x="73178" y="253800"/>
                </a:lnTo>
                <a:lnTo>
                  <a:pt x="63780" y="251405"/>
                </a:lnTo>
                <a:lnTo>
                  <a:pt x="54975" y="248538"/>
                </a:lnTo>
                <a:lnTo>
                  <a:pt x="46565" y="245357"/>
                </a:lnTo>
                <a:lnTo>
                  <a:pt x="38418" y="241967"/>
                </a:lnTo>
                <a:lnTo>
                  <a:pt x="31717" y="239706"/>
                </a:lnTo>
                <a:lnTo>
                  <a:pt x="25980" y="238199"/>
                </a:lnTo>
                <a:lnTo>
                  <a:pt x="20885" y="237195"/>
                </a:lnTo>
                <a:lnTo>
                  <a:pt x="11837" y="232692"/>
                </a:lnTo>
                <a:lnTo>
                  <a:pt x="7646" y="229713"/>
                </a:lnTo>
                <a:lnTo>
                  <a:pt x="4852" y="226457"/>
                </a:lnTo>
                <a:lnTo>
                  <a:pt x="2990" y="223017"/>
                </a:lnTo>
                <a:lnTo>
                  <a:pt x="920" y="215807"/>
                </a:lnTo>
                <a:lnTo>
                  <a:pt x="0" y="208369"/>
                </a:lnTo>
                <a:lnTo>
                  <a:pt x="2295" y="205878"/>
                </a:lnTo>
                <a:lnTo>
                  <a:pt x="6365" y="204217"/>
                </a:lnTo>
                <a:lnTo>
                  <a:pt x="11618" y="203110"/>
                </a:lnTo>
                <a:lnTo>
                  <a:pt x="18930" y="201102"/>
                </a:lnTo>
                <a:lnTo>
                  <a:pt x="37215" y="195484"/>
                </a:lnTo>
                <a:lnTo>
                  <a:pt x="51235" y="192208"/>
                </a:lnTo>
                <a:lnTo>
                  <a:pt x="68201" y="188754"/>
                </a:lnTo>
                <a:lnTo>
                  <a:pt x="87132" y="185181"/>
                </a:lnTo>
                <a:lnTo>
                  <a:pt x="108643" y="182799"/>
                </a:lnTo>
                <a:lnTo>
                  <a:pt x="131874" y="181211"/>
                </a:lnTo>
                <a:lnTo>
                  <a:pt x="190110" y="178977"/>
                </a:lnTo>
                <a:lnTo>
                  <a:pt x="202695" y="178663"/>
                </a:lnTo>
                <a:lnTo>
                  <a:pt x="217435" y="177184"/>
                </a:lnTo>
                <a:lnTo>
                  <a:pt x="233611" y="174928"/>
                </a:lnTo>
                <a:lnTo>
                  <a:pt x="250746" y="172154"/>
                </a:lnTo>
                <a:lnTo>
                  <a:pt x="263439" y="170304"/>
                </a:lnTo>
                <a:lnTo>
                  <a:pt x="273171" y="169071"/>
                </a:lnTo>
                <a:lnTo>
                  <a:pt x="296445" y="1666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7"/>
          <p:cNvSpPr/>
          <p:nvPr/>
        </p:nvSpPr>
        <p:spPr>
          <a:xfrm>
            <a:off x="45720" y="4538518"/>
            <a:ext cx="240031" cy="249839"/>
          </a:xfrm>
          <a:custGeom>
            <a:avLst/>
            <a:gdLst/>
            <a:ahLst/>
            <a:cxnLst/>
            <a:rect l="0" t="0" r="0" b="0"/>
            <a:pathLst>
              <a:path w="240031" h="249839">
                <a:moveTo>
                  <a:pt x="0" y="113491"/>
                </a:moveTo>
                <a:lnTo>
                  <a:pt x="45432" y="113491"/>
                </a:lnTo>
                <a:lnTo>
                  <a:pt x="50608" y="112221"/>
                </a:lnTo>
                <a:lnTo>
                  <a:pt x="55329" y="110105"/>
                </a:lnTo>
                <a:lnTo>
                  <a:pt x="59746" y="107424"/>
                </a:lnTo>
                <a:lnTo>
                  <a:pt x="65230" y="105636"/>
                </a:lnTo>
                <a:lnTo>
                  <a:pt x="71427" y="104445"/>
                </a:lnTo>
                <a:lnTo>
                  <a:pt x="78098" y="103650"/>
                </a:lnTo>
                <a:lnTo>
                  <a:pt x="83815" y="103121"/>
                </a:lnTo>
                <a:lnTo>
                  <a:pt x="88897" y="102767"/>
                </a:lnTo>
                <a:lnTo>
                  <a:pt x="93554" y="102532"/>
                </a:lnTo>
                <a:lnTo>
                  <a:pt x="99199" y="101105"/>
                </a:lnTo>
                <a:lnTo>
                  <a:pt x="105503" y="98884"/>
                </a:lnTo>
                <a:lnTo>
                  <a:pt x="112245" y="96133"/>
                </a:lnTo>
                <a:lnTo>
                  <a:pt x="120550" y="93029"/>
                </a:lnTo>
                <a:lnTo>
                  <a:pt x="139938" y="86194"/>
                </a:lnTo>
                <a:lnTo>
                  <a:pt x="149172" y="82593"/>
                </a:lnTo>
                <a:lnTo>
                  <a:pt x="157868" y="78923"/>
                </a:lnTo>
                <a:lnTo>
                  <a:pt x="166205" y="75206"/>
                </a:lnTo>
                <a:lnTo>
                  <a:pt x="173033" y="71457"/>
                </a:lnTo>
                <a:lnTo>
                  <a:pt x="178855" y="67689"/>
                </a:lnTo>
                <a:lnTo>
                  <a:pt x="184007" y="63906"/>
                </a:lnTo>
                <a:lnTo>
                  <a:pt x="188711" y="60115"/>
                </a:lnTo>
                <a:lnTo>
                  <a:pt x="193117" y="56317"/>
                </a:lnTo>
                <a:lnTo>
                  <a:pt x="197325" y="52515"/>
                </a:lnTo>
                <a:lnTo>
                  <a:pt x="200130" y="48711"/>
                </a:lnTo>
                <a:lnTo>
                  <a:pt x="203246" y="41097"/>
                </a:lnTo>
                <a:lnTo>
                  <a:pt x="202807" y="36018"/>
                </a:lnTo>
                <a:lnTo>
                  <a:pt x="201245" y="30093"/>
                </a:lnTo>
                <a:lnTo>
                  <a:pt x="198933" y="23602"/>
                </a:lnTo>
                <a:lnTo>
                  <a:pt x="197392" y="18005"/>
                </a:lnTo>
                <a:lnTo>
                  <a:pt x="196364" y="13004"/>
                </a:lnTo>
                <a:lnTo>
                  <a:pt x="195680" y="8400"/>
                </a:lnTo>
                <a:lnTo>
                  <a:pt x="193953" y="5331"/>
                </a:lnTo>
                <a:lnTo>
                  <a:pt x="191532" y="3284"/>
                </a:lnTo>
                <a:lnTo>
                  <a:pt x="188648" y="1920"/>
                </a:lnTo>
                <a:lnTo>
                  <a:pt x="182057" y="404"/>
                </a:lnTo>
                <a:lnTo>
                  <a:pt x="178521" y="0"/>
                </a:lnTo>
                <a:lnTo>
                  <a:pt x="174894" y="1000"/>
                </a:lnTo>
                <a:lnTo>
                  <a:pt x="167477" y="5499"/>
                </a:lnTo>
                <a:lnTo>
                  <a:pt x="163721" y="8476"/>
                </a:lnTo>
                <a:lnTo>
                  <a:pt x="159947" y="11731"/>
                </a:lnTo>
                <a:lnTo>
                  <a:pt x="156161" y="15171"/>
                </a:lnTo>
                <a:lnTo>
                  <a:pt x="151097" y="18735"/>
                </a:lnTo>
                <a:lnTo>
                  <a:pt x="145182" y="22380"/>
                </a:lnTo>
                <a:lnTo>
                  <a:pt x="138698" y="26081"/>
                </a:lnTo>
                <a:lnTo>
                  <a:pt x="131835" y="31087"/>
                </a:lnTo>
                <a:lnTo>
                  <a:pt x="124720" y="36966"/>
                </a:lnTo>
                <a:lnTo>
                  <a:pt x="117436" y="43424"/>
                </a:lnTo>
                <a:lnTo>
                  <a:pt x="102570" y="57374"/>
                </a:lnTo>
                <a:lnTo>
                  <a:pt x="95050" y="64650"/>
                </a:lnTo>
                <a:lnTo>
                  <a:pt x="87497" y="70770"/>
                </a:lnTo>
                <a:lnTo>
                  <a:pt x="79921" y="76121"/>
                </a:lnTo>
                <a:lnTo>
                  <a:pt x="72331" y="80958"/>
                </a:lnTo>
                <a:lnTo>
                  <a:pt x="62190" y="91802"/>
                </a:lnTo>
                <a:lnTo>
                  <a:pt x="50350" y="106652"/>
                </a:lnTo>
                <a:lnTo>
                  <a:pt x="37377" y="124172"/>
                </a:lnTo>
                <a:lnTo>
                  <a:pt x="28728" y="137122"/>
                </a:lnTo>
                <a:lnTo>
                  <a:pt x="22962" y="147025"/>
                </a:lnTo>
                <a:lnTo>
                  <a:pt x="7640" y="178112"/>
                </a:lnTo>
                <a:lnTo>
                  <a:pt x="5093" y="184512"/>
                </a:lnTo>
                <a:lnTo>
                  <a:pt x="3395" y="190048"/>
                </a:lnTo>
                <a:lnTo>
                  <a:pt x="2263" y="195009"/>
                </a:lnTo>
                <a:lnTo>
                  <a:pt x="2779" y="199587"/>
                </a:lnTo>
                <a:lnTo>
                  <a:pt x="4392" y="203908"/>
                </a:lnTo>
                <a:lnTo>
                  <a:pt x="6738" y="208059"/>
                </a:lnTo>
                <a:lnTo>
                  <a:pt x="10842" y="213367"/>
                </a:lnTo>
                <a:lnTo>
                  <a:pt x="16118" y="219445"/>
                </a:lnTo>
                <a:lnTo>
                  <a:pt x="22175" y="226037"/>
                </a:lnTo>
                <a:lnTo>
                  <a:pt x="30023" y="231702"/>
                </a:lnTo>
                <a:lnTo>
                  <a:pt x="39065" y="236748"/>
                </a:lnTo>
                <a:lnTo>
                  <a:pt x="48903" y="241383"/>
                </a:lnTo>
                <a:lnTo>
                  <a:pt x="59272" y="244472"/>
                </a:lnTo>
                <a:lnTo>
                  <a:pt x="69995" y="246532"/>
                </a:lnTo>
                <a:lnTo>
                  <a:pt x="80953" y="247905"/>
                </a:lnTo>
                <a:lnTo>
                  <a:pt x="93339" y="248820"/>
                </a:lnTo>
                <a:lnTo>
                  <a:pt x="106676" y="249431"/>
                </a:lnTo>
                <a:lnTo>
                  <a:pt x="120647" y="249838"/>
                </a:lnTo>
                <a:lnTo>
                  <a:pt x="135041" y="248839"/>
                </a:lnTo>
                <a:lnTo>
                  <a:pt x="149717" y="246903"/>
                </a:lnTo>
                <a:lnTo>
                  <a:pt x="164581" y="244343"/>
                </a:lnTo>
                <a:lnTo>
                  <a:pt x="177031" y="241366"/>
                </a:lnTo>
                <a:lnTo>
                  <a:pt x="187870" y="238111"/>
                </a:lnTo>
                <a:lnTo>
                  <a:pt x="197637" y="234671"/>
                </a:lnTo>
                <a:lnTo>
                  <a:pt x="205418" y="232378"/>
                </a:lnTo>
                <a:lnTo>
                  <a:pt x="211875" y="230849"/>
                </a:lnTo>
                <a:lnTo>
                  <a:pt x="217450" y="229830"/>
                </a:lnTo>
                <a:lnTo>
                  <a:pt x="222436" y="229150"/>
                </a:lnTo>
                <a:lnTo>
                  <a:pt x="227031" y="228697"/>
                </a:lnTo>
                <a:lnTo>
                  <a:pt x="240030" y="2277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8"/>
          <p:cNvSpPr/>
          <p:nvPr/>
        </p:nvSpPr>
        <p:spPr>
          <a:xfrm>
            <a:off x="320727" y="4550081"/>
            <a:ext cx="239158" cy="444610"/>
          </a:xfrm>
          <a:custGeom>
            <a:avLst/>
            <a:gdLst/>
            <a:ahLst/>
            <a:cxnLst/>
            <a:rect l="0" t="0" r="0" b="0"/>
            <a:pathLst>
              <a:path w="239158" h="444610">
                <a:moveTo>
                  <a:pt x="170763" y="21919"/>
                </a:moveTo>
                <a:lnTo>
                  <a:pt x="151080" y="2236"/>
                </a:lnTo>
                <a:lnTo>
                  <a:pt x="147481" y="1177"/>
                </a:lnTo>
                <a:lnTo>
                  <a:pt x="142542" y="471"/>
                </a:lnTo>
                <a:lnTo>
                  <a:pt x="136709" y="0"/>
                </a:lnTo>
                <a:lnTo>
                  <a:pt x="131550" y="956"/>
                </a:lnTo>
                <a:lnTo>
                  <a:pt x="126841" y="2863"/>
                </a:lnTo>
                <a:lnTo>
                  <a:pt x="122431" y="5405"/>
                </a:lnTo>
                <a:lnTo>
                  <a:pt x="107372" y="15002"/>
                </a:lnTo>
                <a:lnTo>
                  <a:pt x="98022" y="21118"/>
                </a:lnTo>
                <a:lnTo>
                  <a:pt x="89249" y="27734"/>
                </a:lnTo>
                <a:lnTo>
                  <a:pt x="80860" y="34686"/>
                </a:lnTo>
                <a:lnTo>
                  <a:pt x="72728" y="41860"/>
                </a:lnTo>
                <a:lnTo>
                  <a:pt x="64766" y="50453"/>
                </a:lnTo>
                <a:lnTo>
                  <a:pt x="56918" y="59991"/>
                </a:lnTo>
                <a:lnTo>
                  <a:pt x="49146" y="70160"/>
                </a:lnTo>
                <a:lnTo>
                  <a:pt x="42695" y="79480"/>
                </a:lnTo>
                <a:lnTo>
                  <a:pt x="37124" y="88233"/>
                </a:lnTo>
                <a:lnTo>
                  <a:pt x="32140" y="96608"/>
                </a:lnTo>
                <a:lnTo>
                  <a:pt x="27548" y="103462"/>
                </a:lnTo>
                <a:lnTo>
                  <a:pt x="23216" y="109301"/>
                </a:lnTo>
                <a:lnTo>
                  <a:pt x="19058" y="114463"/>
                </a:lnTo>
                <a:lnTo>
                  <a:pt x="15016" y="120445"/>
                </a:lnTo>
                <a:lnTo>
                  <a:pt x="11052" y="126973"/>
                </a:lnTo>
                <a:lnTo>
                  <a:pt x="4530" y="139729"/>
                </a:lnTo>
                <a:lnTo>
                  <a:pt x="859" y="152781"/>
                </a:lnTo>
                <a:lnTo>
                  <a:pt x="0" y="156279"/>
                </a:lnTo>
                <a:lnTo>
                  <a:pt x="1041" y="157213"/>
                </a:lnTo>
                <a:lnTo>
                  <a:pt x="5584" y="158249"/>
                </a:lnTo>
                <a:lnTo>
                  <a:pt x="9844" y="159795"/>
                </a:lnTo>
                <a:lnTo>
                  <a:pt x="15223" y="162097"/>
                </a:lnTo>
                <a:lnTo>
                  <a:pt x="21350" y="164900"/>
                </a:lnTo>
                <a:lnTo>
                  <a:pt x="26704" y="166770"/>
                </a:lnTo>
                <a:lnTo>
                  <a:pt x="31544" y="168016"/>
                </a:lnTo>
                <a:lnTo>
                  <a:pt x="36040" y="168847"/>
                </a:lnTo>
                <a:lnTo>
                  <a:pt x="40307" y="168131"/>
                </a:lnTo>
                <a:lnTo>
                  <a:pt x="44423" y="166383"/>
                </a:lnTo>
                <a:lnTo>
                  <a:pt x="48436" y="163949"/>
                </a:lnTo>
                <a:lnTo>
                  <a:pt x="53651" y="162325"/>
                </a:lnTo>
                <a:lnTo>
                  <a:pt x="59669" y="161243"/>
                </a:lnTo>
                <a:lnTo>
                  <a:pt x="66220" y="160521"/>
                </a:lnTo>
                <a:lnTo>
                  <a:pt x="74397" y="156230"/>
                </a:lnTo>
                <a:lnTo>
                  <a:pt x="83659" y="149560"/>
                </a:lnTo>
                <a:lnTo>
                  <a:pt x="93644" y="141303"/>
                </a:lnTo>
                <a:lnTo>
                  <a:pt x="102840" y="134528"/>
                </a:lnTo>
                <a:lnTo>
                  <a:pt x="111511" y="128741"/>
                </a:lnTo>
                <a:lnTo>
                  <a:pt x="119831" y="123613"/>
                </a:lnTo>
                <a:lnTo>
                  <a:pt x="126648" y="118925"/>
                </a:lnTo>
                <a:lnTo>
                  <a:pt x="132463" y="114530"/>
                </a:lnTo>
                <a:lnTo>
                  <a:pt x="137610" y="110329"/>
                </a:lnTo>
                <a:lnTo>
                  <a:pt x="143581" y="103719"/>
                </a:lnTo>
                <a:lnTo>
                  <a:pt x="150101" y="95502"/>
                </a:lnTo>
                <a:lnTo>
                  <a:pt x="156988" y="86214"/>
                </a:lnTo>
                <a:lnTo>
                  <a:pt x="171414" y="65734"/>
                </a:lnTo>
                <a:lnTo>
                  <a:pt x="189236" y="39746"/>
                </a:lnTo>
                <a:lnTo>
                  <a:pt x="191673" y="32805"/>
                </a:lnTo>
                <a:lnTo>
                  <a:pt x="193237" y="24069"/>
                </a:lnTo>
                <a:lnTo>
                  <a:pt x="194636" y="23352"/>
                </a:lnTo>
                <a:lnTo>
                  <a:pt x="199576" y="22556"/>
                </a:lnTo>
                <a:lnTo>
                  <a:pt x="200132" y="23613"/>
                </a:lnTo>
                <a:lnTo>
                  <a:pt x="199232" y="25588"/>
                </a:lnTo>
                <a:lnTo>
                  <a:pt x="197362" y="28175"/>
                </a:lnTo>
                <a:lnTo>
                  <a:pt x="196116" y="34979"/>
                </a:lnTo>
                <a:lnTo>
                  <a:pt x="195285" y="44596"/>
                </a:lnTo>
                <a:lnTo>
                  <a:pt x="194731" y="56087"/>
                </a:lnTo>
                <a:lnTo>
                  <a:pt x="193091" y="66287"/>
                </a:lnTo>
                <a:lnTo>
                  <a:pt x="190728" y="75628"/>
                </a:lnTo>
                <a:lnTo>
                  <a:pt x="177811" y="114937"/>
                </a:lnTo>
                <a:lnTo>
                  <a:pt x="174191" y="133461"/>
                </a:lnTo>
                <a:lnTo>
                  <a:pt x="170509" y="157240"/>
                </a:lnTo>
                <a:lnTo>
                  <a:pt x="166783" y="184523"/>
                </a:lnTo>
                <a:lnTo>
                  <a:pt x="163030" y="206521"/>
                </a:lnTo>
                <a:lnTo>
                  <a:pt x="159257" y="224997"/>
                </a:lnTo>
                <a:lnTo>
                  <a:pt x="155472" y="241124"/>
                </a:lnTo>
                <a:lnTo>
                  <a:pt x="152949" y="255685"/>
                </a:lnTo>
                <a:lnTo>
                  <a:pt x="151267" y="269203"/>
                </a:lnTo>
                <a:lnTo>
                  <a:pt x="150146" y="282025"/>
                </a:lnTo>
                <a:lnTo>
                  <a:pt x="149398" y="294382"/>
                </a:lnTo>
                <a:lnTo>
                  <a:pt x="148567" y="318274"/>
                </a:lnTo>
                <a:lnTo>
                  <a:pt x="147076" y="328709"/>
                </a:lnTo>
                <a:lnTo>
                  <a:pt x="144811" y="338205"/>
                </a:lnTo>
                <a:lnTo>
                  <a:pt x="142032" y="347076"/>
                </a:lnTo>
                <a:lnTo>
                  <a:pt x="141449" y="356800"/>
                </a:lnTo>
                <a:lnTo>
                  <a:pt x="142330" y="367093"/>
                </a:lnTo>
                <a:lnTo>
                  <a:pt x="144188" y="377765"/>
                </a:lnTo>
                <a:lnTo>
                  <a:pt x="145426" y="387419"/>
                </a:lnTo>
                <a:lnTo>
                  <a:pt x="146252" y="396396"/>
                </a:lnTo>
                <a:lnTo>
                  <a:pt x="146802" y="404920"/>
                </a:lnTo>
                <a:lnTo>
                  <a:pt x="148439" y="411873"/>
                </a:lnTo>
                <a:lnTo>
                  <a:pt x="153644" y="422985"/>
                </a:lnTo>
                <a:lnTo>
                  <a:pt x="158080" y="427726"/>
                </a:lnTo>
                <a:lnTo>
                  <a:pt x="163578" y="432157"/>
                </a:lnTo>
                <a:lnTo>
                  <a:pt x="178516" y="442325"/>
                </a:lnTo>
                <a:lnTo>
                  <a:pt x="183945" y="443716"/>
                </a:lnTo>
                <a:lnTo>
                  <a:pt x="190591" y="444334"/>
                </a:lnTo>
                <a:lnTo>
                  <a:pt x="197779" y="444609"/>
                </a:lnTo>
                <a:lnTo>
                  <a:pt x="201473" y="443412"/>
                </a:lnTo>
                <a:lnTo>
                  <a:pt x="205206" y="441344"/>
                </a:lnTo>
                <a:lnTo>
                  <a:pt x="208965" y="438695"/>
                </a:lnTo>
                <a:lnTo>
                  <a:pt x="211471" y="435660"/>
                </a:lnTo>
                <a:lnTo>
                  <a:pt x="213142" y="432366"/>
                </a:lnTo>
                <a:lnTo>
                  <a:pt x="216268" y="424049"/>
                </a:lnTo>
                <a:lnTo>
                  <a:pt x="221890" y="411887"/>
                </a:lnTo>
                <a:lnTo>
                  <a:pt x="228623" y="401401"/>
                </a:lnTo>
                <a:lnTo>
                  <a:pt x="232196" y="396827"/>
                </a:lnTo>
                <a:lnTo>
                  <a:pt x="234578" y="391237"/>
                </a:lnTo>
                <a:lnTo>
                  <a:pt x="237225" y="378253"/>
                </a:lnTo>
                <a:lnTo>
                  <a:pt x="237931" y="368695"/>
                </a:lnTo>
                <a:lnTo>
                  <a:pt x="238402" y="357243"/>
                </a:lnTo>
                <a:lnTo>
                  <a:pt x="239157" y="320565"/>
                </a:lnTo>
                <a:lnTo>
                  <a:pt x="237949" y="313726"/>
                </a:lnTo>
                <a:lnTo>
                  <a:pt x="235873" y="306627"/>
                </a:lnTo>
                <a:lnTo>
                  <a:pt x="233220" y="299354"/>
                </a:lnTo>
                <a:lnTo>
                  <a:pt x="228911" y="291966"/>
                </a:lnTo>
                <a:lnTo>
                  <a:pt x="223498" y="284500"/>
                </a:lnTo>
                <a:lnTo>
                  <a:pt x="217350" y="276983"/>
                </a:lnTo>
                <a:lnTo>
                  <a:pt x="211981" y="270701"/>
                </a:lnTo>
                <a:lnTo>
                  <a:pt x="207131" y="265244"/>
                </a:lnTo>
                <a:lnTo>
                  <a:pt x="198356" y="255793"/>
                </a:lnTo>
                <a:lnTo>
                  <a:pt x="190223" y="247359"/>
                </a:lnTo>
                <a:lnTo>
                  <a:pt x="186276" y="244603"/>
                </a:lnTo>
                <a:lnTo>
                  <a:pt x="182375" y="242765"/>
                </a:lnTo>
                <a:lnTo>
                  <a:pt x="178504" y="241539"/>
                </a:lnTo>
                <a:lnTo>
                  <a:pt x="174654" y="240722"/>
                </a:lnTo>
                <a:lnTo>
                  <a:pt x="170817" y="240178"/>
                </a:lnTo>
                <a:lnTo>
                  <a:pt x="159333" y="2390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9"/>
          <p:cNvSpPr/>
          <p:nvPr/>
        </p:nvSpPr>
        <p:spPr>
          <a:xfrm>
            <a:off x="640223" y="4567169"/>
            <a:ext cx="285608" cy="210521"/>
          </a:xfrm>
          <a:custGeom>
            <a:avLst/>
            <a:gdLst/>
            <a:ahLst/>
            <a:cxnLst/>
            <a:rect l="0" t="0" r="0" b="0"/>
            <a:pathLst>
              <a:path w="285608" h="210521">
                <a:moveTo>
                  <a:pt x="22717" y="4831"/>
                </a:moveTo>
                <a:lnTo>
                  <a:pt x="16649" y="16966"/>
                </a:lnTo>
                <a:lnTo>
                  <a:pt x="14861" y="23081"/>
                </a:lnTo>
                <a:lnTo>
                  <a:pt x="13670" y="29698"/>
                </a:lnTo>
                <a:lnTo>
                  <a:pt x="12875" y="36648"/>
                </a:lnTo>
                <a:lnTo>
                  <a:pt x="12346" y="42552"/>
                </a:lnTo>
                <a:lnTo>
                  <a:pt x="11993" y="47758"/>
                </a:lnTo>
                <a:lnTo>
                  <a:pt x="11757" y="52499"/>
                </a:lnTo>
                <a:lnTo>
                  <a:pt x="10330" y="56930"/>
                </a:lnTo>
                <a:lnTo>
                  <a:pt x="8109" y="61153"/>
                </a:lnTo>
                <a:lnTo>
                  <a:pt x="5358" y="65239"/>
                </a:lnTo>
                <a:lnTo>
                  <a:pt x="3524" y="70502"/>
                </a:lnTo>
                <a:lnTo>
                  <a:pt x="2302" y="76552"/>
                </a:lnTo>
                <a:lnTo>
                  <a:pt x="1487" y="83125"/>
                </a:lnTo>
                <a:lnTo>
                  <a:pt x="943" y="88777"/>
                </a:lnTo>
                <a:lnTo>
                  <a:pt x="581" y="93815"/>
                </a:lnTo>
                <a:lnTo>
                  <a:pt x="340" y="98443"/>
                </a:lnTo>
                <a:lnTo>
                  <a:pt x="71" y="113746"/>
                </a:lnTo>
                <a:lnTo>
                  <a:pt x="0" y="123161"/>
                </a:lnTo>
                <a:lnTo>
                  <a:pt x="1222" y="130708"/>
                </a:lnTo>
                <a:lnTo>
                  <a:pt x="3307" y="137008"/>
                </a:lnTo>
                <a:lnTo>
                  <a:pt x="5967" y="142479"/>
                </a:lnTo>
                <a:lnTo>
                  <a:pt x="7740" y="147396"/>
                </a:lnTo>
                <a:lnTo>
                  <a:pt x="8922" y="151944"/>
                </a:lnTo>
                <a:lnTo>
                  <a:pt x="9710" y="156246"/>
                </a:lnTo>
                <a:lnTo>
                  <a:pt x="11506" y="159114"/>
                </a:lnTo>
                <a:lnTo>
                  <a:pt x="13973" y="161026"/>
                </a:lnTo>
                <a:lnTo>
                  <a:pt x="16887" y="162301"/>
                </a:lnTo>
                <a:lnTo>
                  <a:pt x="23513" y="163717"/>
                </a:lnTo>
                <a:lnTo>
                  <a:pt x="30690" y="164347"/>
                </a:lnTo>
                <a:lnTo>
                  <a:pt x="38114" y="164627"/>
                </a:lnTo>
                <a:lnTo>
                  <a:pt x="41871" y="163431"/>
                </a:lnTo>
                <a:lnTo>
                  <a:pt x="49433" y="158716"/>
                </a:lnTo>
                <a:lnTo>
                  <a:pt x="51958" y="155681"/>
                </a:lnTo>
                <a:lnTo>
                  <a:pt x="53641" y="152387"/>
                </a:lnTo>
                <a:lnTo>
                  <a:pt x="54763" y="148922"/>
                </a:lnTo>
                <a:lnTo>
                  <a:pt x="56781" y="145341"/>
                </a:lnTo>
                <a:lnTo>
                  <a:pt x="59396" y="141685"/>
                </a:lnTo>
                <a:lnTo>
                  <a:pt x="62409" y="137977"/>
                </a:lnTo>
                <a:lnTo>
                  <a:pt x="65689" y="134235"/>
                </a:lnTo>
                <a:lnTo>
                  <a:pt x="69145" y="130470"/>
                </a:lnTo>
                <a:lnTo>
                  <a:pt x="72719" y="126690"/>
                </a:lnTo>
                <a:lnTo>
                  <a:pt x="76371" y="121630"/>
                </a:lnTo>
                <a:lnTo>
                  <a:pt x="80076" y="115717"/>
                </a:lnTo>
                <a:lnTo>
                  <a:pt x="83816" y="109235"/>
                </a:lnTo>
                <a:lnTo>
                  <a:pt x="94745" y="91872"/>
                </a:lnTo>
                <a:lnTo>
                  <a:pt x="122458" y="49682"/>
                </a:lnTo>
                <a:lnTo>
                  <a:pt x="127311" y="41081"/>
                </a:lnTo>
                <a:lnTo>
                  <a:pt x="130546" y="34078"/>
                </a:lnTo>
                <a:lnTo>
                  <a:pt x="132703" y="28139"/>
                </a:lnTo>
                <a:lnTo>
                  <a:pt x="134141" y="22909"/>
                </a:lnTo>
                <a:lnTo>
                  <a:pt x="135099" y="18153"/>
                </a:lnTo>
                <a:lnTo>
                  <a:pt x="135738" y="13712"/>
                </a:lnTo>
                <a:lnTo>
                  <a:pt x="137435" y="9481"/>
                </a:lnTo>
                <a:lnTo>
                  <a:pt x="139835" y="5391"/>
                </a:lnTo>
                <a:lnTo>
                  <a:pt x="142706" y="1394"/>
                </a:lnTo>
                <a:lnTo>
                  <a:pt x="144619" y="0"/>
                </a:lnTo>
                <a:lnTo>
                  <a:pt x="145895" y="340"/>
                </a:lnTo>
                <a:lnTo>
                  <a:pt x="146746" y="1837"/>
                </a:lnTo>
                <a:lnTo>
                  <a:pt x="146043" y="4105"/>
                </a:lnTo>
                <a:lnTo>
                  <a:pt x="141875" y="10011"/>
                </a:lnTo>
                <a:lnTo>
                  <a:pt x="140255" y="13364"/>
                </a:lnTo>
                <a:lnTo>
                  <a:pt x="139176" y="16870"/>
                </a:lnTo>
                <a:lnTo>
                  <a:pt x="138456" y="20476"/>
                </a:lnTo>
                <a:lnTo>
                  <a:pt x="137976" y="25421"/>
                </a:lnTo>
                <a:lnTo>
                  <a:pt x="137656" y="31258"/>
                </a:lnTo>
                <a:lnTo>
                  <a:pt x="137301" y="44516"/>
                </a:lnTo>
                <a:lnTo>
                  <a:pt x="137143" y="58875"/>
                </a:lnTo>
                <a:lnTo>
                  <a:pt x="135831" y="64990"/>
                </a:lnTo>
                <a:lnTo>
                  <a:pt x="133686" y="70337"/>
                </a:lnTo>
                <a:lnTo>
                  <a:pt x="130986" y="75172"/>
                </a:lnTo>
                <a:lnTo>
                  <a:pt x="130456" y="83475"/>
                </a:lnTo>
                <a:lnTo>
                  <a:pt x="131373" y="94090"/>
                </a:lnTo>
                <a:lnTo>
                  <a:pt x="133254" y="106246"/>
                </a:lnTo>
                <a:lnTo>
                  <a:pt x="134508" y="115621"/>
                </a:lnTo>
                <a:lnTo>
                  <a:pt x="135344" y="123141"/>
                </a:lnTo>
                <a:lnTo>
                  <a:pt x="135902" y="129424"/>
                </a:lnTo>
                <a:lnTo>
                  <a:pt x="136273" y="136153"/>
                </a:lnTo>
                <a:lnTo>
                  <a:pt x="136686" y="150403"/>
                </a:lnTo>
                <a:lnTo>
                  <a:pt x="136919" y="166637"/>
                </a:lnTo>
                <a:lnTo>
                  <a:pt x="138221" y="172392"/>
                </a:lnTo>
                <a:lnTo>
                  <a:pt x="140360" y="178768"/>
                </a:lnTo>
                <a:lnTo>
                  <a:pt x="146849" y="195117"/>
                </a:lnTo>
                <a:lnTo>
                  <a:pt x="151123" y="200739"/>
                </a:lnTo>
                <a:lnTo>
                  <a:pt x="154041" y="204016"/>
                </a:lnTo>
                <a:lnTo>
                  <a:pt x="157256" y="206201"/>
                </a:lnTo>
                <a:lnTo>
                  <a:pt x="164215" y="208629"/>
                </a:lnTo>
                <a:lnTo>
                  <a:pt x="171542" y="209708"/>
                </a:lnTo>
                <a:lnTo>
                  <a:pt x="180301" y="210187"/>
                </a:lnTo>
                <a:lnTo>
                  <a:pt x="203234" y="210495"/>
                </a:lnTo>
                <a:lnTo>
                  <a:pt x="207832" y="210520"/>
                </a:lnTo>
                <a:lnTo>
                  <a:pt x="212167" y="209267"/>
                </a:lnTo>
                <a:lnTo>
                  <a:pt x="220370" y="204488"/>
                </a:lnTo>
                <a:lnTo>
                  <a:pt x="226876" y="201435"/>
                </a:lnTo>
                <a:lnTo>
                  <a:pt x="235022" y="198130"/>
                </a:lnTo>
                <a:lnTo>
                  <a:pt x="244264" y="194657"/>
                </a:lnTo>
                <a:lnTo>
                  <a:pt x="252965" y="188531"/>
                </a:lnTo>
                <a:lnTo>
                  <a:pt x="261305" y="180638"/>
                </a:lnTo>
                <a:lnTo>
                  <a:pt x="269406" y="171565"/>
                </a:lnTo>
                <a:lnTo>
                  <a:pt x="274806" y="164247"/>
                </a:lnTo>
                <a:lnTo>
                  <a:pt x="278406" y="158098"/>
                </a:lnTo>
                <a:lnTo>
                  <a:pt x="285607" y="1419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10"/>
          <p:cNvSpPr/>
          <p:nvPr/>
        </p:nvSpPr>
        <p:spPr>
          <a:xfrm>
            <a:off x="983921" y="4572000"/>
            <a:ext cx="101930" cy="191857"/>
          </a:xfrm>
          <a:custGeom>
            <a:avLst/>
            <a:gdLst/>
            <a:ahLst/>
            <a:cxnLst/>
            <a:rect l="0" t="0" r="0" b="0"/>
            <a:pathLst>
              <a:path w="101930" h="191857">
                <a:moveTo>
                  <a:pt x="21919" y="0"/>
                </a:moveTo>
                <a:lnTo>
                  <a:pt x="21919" y="6067"/>
                </a:lnTo>
                <a:lnTo>
                  <a:pt x="19379" y="15475"/>
                </a:lnTo>
                <a:lnTo>
                  <a:pt x="9783" y="46247"/>
                </a:lnTo>
                <a:lnTo>
                  <a:pt x="6208" y="60042"/>
                </a:lnTo>
                <a:lnTo>
                  <a:pt x="3825" y="71777"/>
                </a:lnTo>
                <a:lnTo>
                  <a:pt x="2236" y="82141"/>
                </a:lnTo>
                <a:lnTo>
                  <a:pt x="1177" y="95401"/>
                </a:lnTo>
                <a:lnTo>
                  <a:pt x="471" y="110590"/>
                </a:lnTo>
                <a:lnTo>
                  <a:pt x="0" y="127067"/>
                </a:lnTo>
                <a:lnTo>
                  <a:pt x="956" y="139321"/>
                </a:lnTo>
                <a:lnTo>
                  <a:pt x="2864" y="148760"/>
                </a:lnTo>
                <a:lnTo>
                  <a:pt x="5405" y="156324"/>
                </a:lnTo>
                <a:lnTo>
                  <a:pt x="8370" y="162635"/>
                </a:lnTo>
                <a:lnTo>
                  <a:pt x="11616" y="168114"/>
                </a:lnTo>
                <a:lnTo>
                  <a:pt x="15050" y="173035"/>
                </a:lnTo>
                <a:lnTo>
                  <a:pt x="19880" y="177587"/>
                </a:lnTo>
                <a:lnTo>
                  <a:pt x="25639" y="181891"/>
                </a:lnTo>
                <a:lnTo>
                  <a:pt x="40998" y="191856"/>
                </a:lnTo>
                <a:lnTo>
                  <a:pt x="43528" y="191404"/>
                </a:lnTo>
                <a:lnTo>
                  <a:pt x="46485" y="189832"/>
                </a:lnTo>
                <a:lnTo>
                  <a:pt x="49726" y="187515"/>
                </a:lnTo>
                <a:lnTo>
                  <a:pt x="53157" y="185970"/>
                </a:lnTo>
                <a:lnTo>
                  <a:pt x="56714" y="184939"/>
                </a:lnTo>
                <a:lnTo>
                  <a:pt x="60356" y="184253"/>
                </a:lnTo>
                <a:lnTo>
                  <a:pt x="64053" y="182525"/>
                </a:lnTo>
                <a:lnTo>
                  <a:pt x="67788" y="180103"/>
                </a:lnTo>
                <a:lnTo>
                  <a:pt x="71548" y="177219"/>
                </a:lnTo>
                <a:lnTo>
                  <a:pt x="75325" y="172755"/>
                </a:lnTo>
                <a:lnTo>
                  <a:pt x="79113" y="167240"/>
                </a:lnTo>
                <a:lnTo>
                  <a:pt x="82908" y="161023"/>
                </a:lnTo>
                <a:lnTo>
                  <a:pt x="86708" y="154339"/>
                </a:lnTo>
                <a:lnTo>
                  <a:pt x="101929" y="1257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11"/>
          <p:cNvSpPr/>
          <p:nvPr/>
        </p:nvSpPr>
        <p:spPr>
          <a:xfrm>
            <a:off x="948690" y="442340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0" y="0"/>
                </a:move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12"/>
          <p:cNvSpPr/>
          <p:nvPr/>
        </p:nvSpPr>
        <p:spPr>
          <a:xfrm>
            <a:off x="989190" y="4412597"/>
            <a:ext cx="28081" cy="27862"/>
          </a:xfrm>
          <a:custGeom>
            <a:avLst/>
            <a:gdLst/>
            <a:ahLst/>
            <a:cxnLst/>
            <a:rect l="0" t="0" r="0" b="0"/>
            <a:pathLst>
              <a:path w="28081" h="27862">
                <a:moveTo>
                  <a:pt x="28080" y="22242"/>
                </a:moveTo>
                <a:lnTo>
                  <a:pt x="28080" y="12401"/>
                </a:lnTo>
                <a:lnTo>
                  <a:pt x="26810" y="13141"/>
                </a:lnTo>
                <a:lnTo>
                  <a:pt x="24693" y="14906"/>
                </a:lnTo>
                <a:lnTo>
                  <a:pt x="22012" y="17351"/>
                </a:lnTo>
                <a:lnTo>
                  <a:pt x="20224" y="20251"/>
                </a:lnTo>
                <a:lnTo>
                  <a:pt x="19033" y="23455"/>
                </a:lnTo>
                <a:lnTo>
                  <a:pt x="18238" y="26861"/>
                </a:lnTo>
                <a:lnTo>
                  <a:pt x="18979" y="27861"/>
                </a:lnTo>
                <a:lnTo>
                  <a:pt x="20742" y="27258"/>
                </a:lnTo>
                <a:lnTo>
                  <a:pt x="26630" y="23233"/>
                </a:lnTo>
                <a:lnTo>
                  <a:pt x="27113" y="21633"/>
                </a:lnTo>
                <a:lnTo>
                  <a:pt x="27436" y="19296"/>
                </a:lnTo>
                <a:lnTo>
                  <a:pt x="27650" y="16469"/>
                </a:lnTo>
                <a:lnTo>
                  <a:pt x="26523" y="13313"/>
                </a:lnTo>
                <a:lnTo>
                  <a:pt x="24502" y="9940"/>
                </a:lnTo>
                <a:lnTo>
                  <a:pt x="21885" y="6420"/>
                </a:lnTo>
                <a:lnTo>
                  <a:pt x="18870" y="4075"/>
                </a:lnTo>
                <a:lnTo>
                  <a:pt x="15590" y="2511"/>
                </a:lnTo>
                <a:lnTo>
                  <a:pt x="12133" y="1468"/>
                </a:lnTo>
                <a:lnTo>
                  <a:pt x="8558" y="773"/>
                </a:lnTo>
                <a:lnTo>
                  <a:pt x="4906" y="309"/>
                </a:lnTo>
                <a:lnTo>
                  <a:pt x="1200" y="0"/>
                </a:lnTo>
                <a:lnTo>
                  <a:pt x="0" y="1064"/>
                </a:lnTo>
                <a:lnTo>
                  <a:pt x="5220" y="22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13"/>
          <p:cNvSpPr/>
          <p:nvPr/>
        </p:nvSpPr>
        <p:spPr>
          <a:xfrm>
            <a:off x="1179357" y="4560972"/>
            <a:ext cx="237964" cy="204533"/>
          </a:xfrm>
          <a:custGeom>
            <a:avLst/>
            <a:gdLst/>
            <a:ahLst/>
            <a:cxnLst/>
            <a:rect l="0" t="0" r="0" b="0"/>
            <a:pathLst>
              <a:path w="237964" h="204533">
                <a:moveTo>
                  <a:pt x="157953" y="56747"/>
                </a:moveTo>
                <a:lnTo>
                  <a:pt x="157953" y="38544"/>
                </a:lnTo>
                <a:lnTo>
                  <a:pt x="156683" y="30642"/>
                </a:lnTo>
                <a:lnTo>
                  <a:pt x="154566" y="22834"/>
                </a:lnTo>
                <a:lnTo>
                  <a:pt x="151885" y="15088"/>
                </a:lnTo>
                <a:lnTo>
                  <a:pt x="148828" y="9925"/>
                </a:lnTo>
                <a:lnTo>
                  <a:pt x="145519" y="6482"/>
                </a:lnTo>
                <a:lnTo>
                  <a:pt x="137152" y="958"/>
                </a:lnTo>
                <a:lnTo>
                  <a:pt x="133926" y="504"/>
                </a:lnTo>
                <a:lnTo>
                  <a:pt x="129235" y="202"/>
                </a:lnTo>
                <a:lnTo>
                  <a:pt x="123567" y="0"/>
                </a:lnTo>
                <a:lnTo>
                  <a:pt x="118519" y="1136"/>
                </a:lnTo>
                <a:lnTo>
                  <a:pt x="113884" y="3163"/>
                </a:lnTo>
                <a:lnTo>
                  <a:pt x="109523" y="5785"/>
                </a:lnTo>
                <a:lnTo>
                  <a:pt x="104076" y="8802"/>
                </a:lnTo>
                <a:lnTo>
                  <a:pt x="91251" y="15542"/>
                </a:lnTo>
                <a:lnTo>
                  <a:pt x="85545" y="19117"/>
                </a:lnTo>
                <a:lnTo>
                  <a:pt x="80471" y="22771"/>
                </a:lnTo>
                <a:lnTo>
                  <a:pt x="75818" y="26476"/>
                </a:lnTo>
                <a:lnTo>
                  <a:pt x="71446" y="31486"/>
                </a:lnTo>
                <a:lnTo>
                  <a:pt x="67262" y="37367"/>
                </a:lnTo>
                <a:lnTo>
                  <a:pt x="63202" y="43827"/>
                </a:lnTo>
                <a:lnTo>
                  <a:pt x="59226" y="50674"/>
                </a:lnTo>
                <a:lnTo>
                  <a:pt x="51421" y="65055"/>
                </a:lnTo>
                <a:lnTo>
                  <a:pt x="45021" y="74986"/>
                </a:lnTo>
                <a:lnTo>
                  <a:pt x="36945" y="86686"/>
                </a:lnTo>
                <a:lnTo>
                  <a:pt x="27751" y="99567"/>
                </a:lnTo>
                <a:lnTo>
                  <a:pt x="21621" y="109423"/>
                </a:lnTo>
                <a:lnTo>
                  <a:pt x="17535" y="117265"/>
                </a:lnTo>
                <a:lnTo>
                  <a:pt x="14811" y="123762"/>
                </a:lnTo>
                <a:lnTo>
                  <a:pt x="11725" y="133174"/>
                </a:lnTo>
                <a:lnTo>
                  <a:pt x="8397" y="144529"/>
                </a:lnTo>
                <a:lnTo>
                  <a:pt x="4909" y="157178"/>
                </a:lnTo>
                <a:lnTo>
                  <a:pt x="2584" y="166882"/>
                </a:lnTo>
                <a:lnTo>
                  <a:pt x="1033" y="174620"/>
                </a:lnTo>
                <a:lnTo>
                  <a:pt x="0" y="181049"/>
                </a:lnTo>
                <a:lnTo>
                  <a:pt x="581" y="186605"/>
                </a:lnTo>
                <a:lnTo>
                  <a:pt x="2238" y="191579"/>
                </a:lnTo>
                <a:lnTo>
                  <a:pt x="4613" y="196165"/>
                </a:lnTo>
                <a:lnTo>
                  <a:pt x="7466" y="199223"/>
                </a:lnTo>
                <a:lnTo>
                  <a:pt x="10638" y="201261"/>
                </a:lnTo>
                <a:lnTo>
                  <a:pt x="18787" y="204532"/>
                </a:lnTo>
                <a:lnTo>
                  <a:pt x="21995" y="203530"/>
                </a:lnTo>
                <a:lnTo>
                  <a:pt x="26675" y="201593"/>
                </a:lnTo>
                <a:lnTo>
                  <a:pt x="32334" y="199031"/>
                </a:lnTo>
                <a:lnTo>
                  <a:pt x="37377" y="196053"/>
                </a:lnTo>
                <a:lnTo>
                  <a:pt x="42009" y="192798"/>
                </a:lnTo>
                <a:lnTo>
                  <a:pt x="46367" y="189358"/>
                </a:lnTo>
                <a:lnTo>
                  <a:pt x="50542" y="185794"/>
                </a:lnTo>
                <a:lnTo>
                  <a:pt x="54596" y="182149"/>
                </a:lnTo>
                <a:lnTo>
                  <a:pt x="58568" y="178448"/>
                </a:lnTo>
                <a:lnTo>
                  <a:pt x="65026" y="173441"/>
                </a:lnTo>
                <a:lnTo>
                  <a:pt x="73142" y="167563"/>
                </a:lnTo>
                <a:lnTo>
                  <a:pt x="82362" y="161105"/>
                </a:lnTo>
                <a:lnTo>
                  <a:pt x="89779" y="155529"/>
                </a:lnTo>
                <a:lnTo>
                  <a:pt x="95993" y="150542"/>
                </a:lnTo>
                <a:lnTo>
                  <a:pt x="101406" y="145947"/>
                </a:lnTo>
                <a:lnTo>
                  <a:pt x="106285" y="141614"/>
                </a:lnTo>
                <a:lnTo>
                  <a:pt x="115093" y="133413"/>
                </a:lnTo>
                <a:lnTo>
                  <a:pt x="120489" y="125638"/>
                </a:lnTo>
                <a:lnTo>
                  <a:pt x="126627" y="115374"/>
                </a:lnTo>
                <a:lnTo>
                  <a:pt x="138950" y="92964"/>
                </a:lnTo>
                <a:lnTo>
                  <a:pt x="148660" y="74537"/>
                </a:lnTo>
                <a:lnTo>
                  <a:pt x="151758" y="67337"/>
                </a:lnTo>
                <a:lnTo>
                  <a:pt x="153823" y="61267"/>
                </a:lnTo>
                <a:lnTo>
                  <a:pt x="157137" y="48468"/>
                </a:lnTo>
                <a:lnTo>
                  <a:pt x="157409" y="48688"/>
                </a:lnTo>
                <a:lnTo>
                  <a:pt x="157791" y="55065"/>
                </a:lnTo>
                <a:lnTo>
                  <a:pt x="157921" y="68598"/>
                </a:lnTo>
                <a:lnTo>
                  <a:pt x="157931" y="72268"/>
                </a:lnTo>
                <a:lnTo>
                  <a:pt x="156669" y="78524"/>
                </a:lnTo>
                <a:lnTo>
                  <a:pt x="154557" y="86505"/>
                </a:lnTo>
                <a:lnTo>
                  <a:pt x="151879" y="95636"/>
                </a:lnTo>
                <a:lnTo>
                  <a:pt x="151363" y="104263"/>
                </a:lnTo>
                <a:lnTo>
                  <a:pt x="152290" y="112554"/>
                </a:lnTo>
                <a:lnTo>
                  <a:pt x="154177" y="120622"/>
                </a:lnTo>
                <a:lnTo>
                  <a:pt x="155436" y="128540"/>
                </a:lnTo>
                <a:lnTo>
                  <a:pt x="156275" y="136360"/>
                </a:lnTo>
                <a:lnTo>
                  <a:pt x="156834" y="144112"/>
                </a:lnTo>
                <a:lnTo>
                  <a:pt x="158477" y="150551"/>
                </a:lnTo>
                <a:lnTo>
                  <a:pt x="160842" y="156113"/>
                </a:lnTo>
                <a:lnTo>
                  <a:pt x="163689" y="161091"/>
                </a:lnTo>
                <a:lnTo>
                  <a:pt x="166857" y="164410"/>
                </a:lnTo>
                <a:lnTo>
                  <a:pt x="170239" y="166622"/>
                </a:lnTo>
                <a:lnTo>
                  <a:pt x="178724" y="170173"/>
                </a:lnTo>
                <a:lnTo>
                  <a:pt x="183271" y="170659"/>
                </a:lnTo>
                <a:lnTo>
                  <a:pt x="186262" y="170789"/>
                </a:lnTo>
                <a:lnTo>
                  <a:pt x="189525" y="169605"/>
                </a:lnTo>
                <a:lnTo>
                  <a:pt x="196538" y="164903"/>
                </a:lnTo>
                <a:lnTo>
                  <a:pt x="198916" y="161871"/>
                </a:lnTo>
                <a:lnTo>
                  <a:pt x="200502" y="158580"/>
                </a:lnTo>
                <a:lnTo>
                  <a:pt x="201559" y="155116"/>
                </a:lnTo>
                <a:lnTo>
                  <a:pt x="203533" y="151536"/>
                </a:lnTo>
                <a:lnTo>
                  <a:pt x="206120" y="147880"/>
                </a:lnTo>
                <a:lnTo>
                  <a:pt x="209114" y="144172"/>
                </a:lnTo>
                <a:lnTo>
                  <a:pt x="212380" y="139161"/>
                </a:lnTo>
                <a:lnTo>
                  <a:pt x="215828" y="133280"/>
                </a:lnTo>
                <a:lnTo>
                  <a:pt x="237963" y="91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14"/>
          <p:cNvSpPr/>
          <p:nvPr/>
        </p:nvSpPr>
        <p:spPr>
          <a:xfrm>
            <a:off x="1440692" y="4572000"/>
            <a:ext cx="182369" cy="160020"/>
          </a:xfrm>
          <a:custGeom>
            <a:avLst/>
            <a:gdLst/>
            <a:ahLst/>
            <a:cxnLst/>
            <a:rect l="0" t="0" r="0" b="0"/>
            <a:pathLst>
              <a:path w="182369" h="160020">
                <a:moveTo>
                  <a:pt x="10918" y="0"/>
                </a:moveTo>
                <a:lnTo>
                  <a:pt x="16985" y="6067"/>
                </a:lnTo>
                <a:lnTo>
                  <a:pt x="18773" y="9125"/>
                </a:lnTo>
                <a:lnTo>
                  <a:pt x="19964" y="12433"/>
                </a:lnTo>
                <a:lnTo>
                  <a:pt x="20759" y="15909"/>
                </a:lnTo>
                <a:lnTo>
                  <a:pt x="21288" y="20765"/>
                </a:lnTo>
                <a:lnTo>
                  <a:pt x="21641" y="26544"/>
                </a:lnTo>
                <a:lnTo>
                  <a:pt x="22034" y="39737"/>
                </a:lnTo>
                <a:lnTo>
                  <a:pt x="22306" y="76415"/>
                </a:lnTo>
                <a:lnTo>
                  <a:pt x="21050" y="83963"/>
                </a:lnTo>
                <a:lnTo>
                  <a:pt x="18943" y="91535"/>
                </a:lnTo>
                <a:lnTo>
                  <a:pt x="16268" y="99123"/>
                </a:lnTo>
                <a:lnTo>
                  <a:pt x="14484" y="105452"/>
                </a:lnTo>
                <a:lnTo>
                  <a:pt x="13295" y="110941"/>
                </a:lnTo>
                <a:lnTo>
                  <a:pt x="12503" y="115870"/>
                </a:lnTo>
                <a:lnTo>
                  <a:pt x="10704" y="121697"/>
                </a:lnTo>
                <a:lnTo>
                  <a:pt x="8235" y="128121"/>
                </a:lnTo>
                <a:lnTo>
                  <a:pt x="5320" y="134944"/>
                </a:lnTo>
                <a:lnTo>
                  <a:pt x="3375" y="140762"/>
                </a:lnTo>
                <a:lnTo>
                  <a:pt x="2080" y="145912"/>
                </a:lnTo>
                <a:lnTo>
                  <a:pt x="1216" y="150614"/>
                </a:lnTo>
                <a:lnTo>
                  <a:pt x="640" y="149939"/>
                </a:lnTo>
                <a:lnTo>
                  <a:pt x="256" y="145679"/>
                </a:lnTo>
                <a:lnTo>
                  <a:pt x="0" y="139029"/>
                </a:lnTo>
                <a:lnTo>
                  <a:pt x="1099" y="132056"/>
                </a:lnTo>
                <a:lnTo>
                  <a:pt x="3102" y="124867"/>
                </a:lnTo>
                <a:lnTo>
                  <a:pt x="5707" y="117535"/>
                </a:lnTo>
                <a:lnTo>
                  <a:pt x="11254" y="107566"/>
                </a:lnTo>
                <a:lnTo>
                  <a:pt x="18762" y="95841"/>
                </a:lnTo>
                <a:lnTo>
                  <a:pt x="27577" y="82944"/>
                </a:lnTo>
                <a:lnTo>
                  <a:pt x="35994" y="71806"/>
                </a:lnTo>
                <a:lnTo>
                  <a:pt x="44145" y="61840"/>
                </a:lnTo>
                <a:lnTo>
                  <a:pt x="52119" y="52657"/>
                </a:lnTo>
                <a:lnTo>
                  <a:pt x="61245" y="43994"/>
                </a:lnTo>
                <a:lnTo>
                  <a:pt x="71139" y="35679"/>
                </a:lnTo>
                <a:lnTo>
                  <a:pt x="81545" y="27596"/>
                </a:lnTo>
                <a:lnTo>
                  <a:pt x="89753" y="20937"/>
                </a:lnTo>
                <a:lnTo>
                  <a:pt x="96494" y="15228"/>
                </a:lnTo>
                <a:lnTo>
                  <a:pt x="102259" y="10152"/>
                </a:lnTo>
                <a:lnTo>
                  <a:pt x="108642" y="6768"/>
                </a:lnTo>
                <a:lnTo>
                  <a:pt x="115437" y="4512"/>
                </a:lnTo>
                <a:lnTo>
                  <a:pt x="122507" y="3007"/>
                </a:lnTo>
                <a:lnTo>
                  <a:pt x="128491" y="2005"/>
                </a:lnTo>
                <a:lnTo>
                  <a:pt x="133750" y="1336"/>
                </a:lnTo>
                <a:lnTo>
                  <a:pt x="138526" y="891"/>
                </a:lnTo>
                <a:lnTo>
                  <a:pt x="142980" y="594"/>
                </a:lnTo>
                <a:lnTo>
                  <a:pt x="147219" y="396"/>
                </a:lnTo>
                <a:lnTo>
                  <a:pt x="151315" y="263"/>
                </a:lnTo>
                <a:lnTo>
                  <a:pt x="155316" y="1446"/>
                </a:lnTo>
                <a:lnTo>
                  <a:pt x="159253" y="3504"/>
                </a:lnTo>
                <a:lnTo>
                  <a:pt x="163148" y="6146"/>
                </a:lnTo>
                <a:lnTo>
                  <a:pt x="165745" y="9177"/>
                </a:lnTo>
                <a:lnTo>
                  <a:pt x="167476" y="12468"/>
                </a:lnTo>
                <a:lnTo>
                  <a:pt x="168630" y="15931"/>
                </a:lnTo>
                <a:lnTo>
                  <a:pt x="170669" y="19511"/>
                </a:lnTo>
                <a:lnTo>
                  <a:pt x="173299" y="23167"/>
                </a:lnTo>
                <a:lnTo>
                  <a:pt x="176322" y="26875"/>
                </a:lnTo>
                <a:lnTo>
                  <a:pt x="178337" y="31886"/>
                </a:lnTo>
                <a:lnTo>
                  <a:pt x="179680" y="37767"/>
                </a:lnTo>
                <a:lnTo>
                  <a:pt x="180576" y="44228"/>
                </a:lnTo>
                <a:lnTo>
                  <a:pt x="181173" y="51075"/>
                </a:lnTo>
                <a:lnTo>
                  <a:pt x="181571" y="58180"/>
                </a:lnTo>
                <a:lnTo>
                  <a:pt x="181837" y="65456"/>
                </a:lnTo>
                <a:lnTo>
                  <a:pt x="182368" y="1600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15"/>
          <p:cNvSpPr/>
          <p:nvPr/>
        </p:nvSpPr>
        <p:spPr>
          <a:xfrm>
            <a:off x="1588770" y="4572470"/>
            <a:ext cx="257620" cy="386354"/>
          </a:xfrm>
          <a:custGeom>
            <a:avLst/>
            <a:gdLst/>
            <a:ahLst/>
            <a:cxnLst/>
            <a:rect l="0" t="0" r="0" b="0"/>
            <a:pathLst>
              <a:path w="257620" h="386354">
                <a:moveTo>
                  <a:pt x="228600" y="10959"/>
                </a:moveTo>
                <a:lnTo>
                  <a:pt x="218759" y="1118"/>
                </a:lnTo>
                <a:lnTo>
                  <a:pt x="214489" y="235"/>
                </a:lnTo>
                <a:lnTo>
                  <a:pt x="211573" y="0"/>
                </a:lnTo>
                <a:lnTo>
                  <a:pt x="208358" y="1114"/>
                </a:lnTo>
                <a:lnTo>
                  <a:pt x="201400" y="5736"/>
                </a:lnTo>
                <a:lnTo>
                  <a:pt x="194074" y="12025"/>
                </a:lnTo>
                <a:lnTo>
                  <a:pt x="190343" y="15480"/>
                </a:lnTo>
                <a:lnTo>
                  <a:pt x="141876" y="63442"/>
                </a:lnTo>
                <a:lnTo>
                  <a:pt x="135224" y="71348"/>
                </a:lnTo>
                <a:lnTo>
                  <a:pt x="129519" y="79158"/>
                </a:lnTo>
                <a:lnTo>
                  <a:pt x="124446" y="86905"/>
                </a:lnTo>
                <a:lnTo>
                  <a:pt x="119794" y="94610"/>
                </a:lnTo>
                <a:lnTo>
                  <a:pt x="115422" y="102287"/>
                </a:lnTo>
                <a:lnTo>
                  <a:pt x="111238" y="109944"/>
                </a:lnTo>
                <a:lnTo>
                  <a:pt x="106589" y="121839"/>
                </a:lnTo>
                <a:lnTo>
                  <a:pt x="104523" y="132630"/>
                </a:lnTo>
                <a:lnTo>
                  <a:pt x="103972" y="139063"/>
                </a:lnTo>
                <a:lnTo>
                  <a:pt x="103604" y="145892"/>
                </a:lnTo>
                <a:lnTo>
                  <a:pt x="104629" y="151714"/>
                </a:lnTo>
                <a:lnTo>
                  <a:pt x="109155" y="161570"/>
                </a:lnTo>
                <a:lnTo>
                  <a:pt x="112775" y="168192"/>
                </a:lnTo>
                <a:lnTo>
                  <a:pt x="114553" y="169121"/>
                </a:lnTo>
                <a:lnTo>
                  <a:pt x="119916" y="170153"/>
                </a:lnTo>
                <a:lnTo>
                  <a:pt x="126532" y="170612"/>
                </a:lnTo>
                <a:lnTo>
                  <a:pt x="130075" y="170735"/>
                </a:lnTo>
                <a:lnTo>
                  <a:pt x="134976" y="169546"/>
                </a:lnTo>
                <a:lnTo>
                  <a:pt x="140784" y="167484"/>
                </a:lnTo>
                <a:lnTo>
                  <a:pt x="147196" y="164839"/>
                </a:lnTo>
                <a:lnTo>
                  <a:pt x="155281" y="160536"/>
                </a:lnTo>
                <a:lnTo>
                  <a:pt x="164480" y="155127"/>
                </a:lnTo>
                <a:lnTo>
                  <a:pt x="174423" y="148981"/>
                </a:lnTo>
                <a:lnTo>
                  <a:pt x="182322" y="143614"/>
                </a:lnTo>
                <a:lnTo>
                  <a:pt x="188858" y="138766"/>
                </a:lnTo>
                <a:lnTo>
                  <a:pt x="194485" y="134264"/>
                </a:lnTo>
                <a:lnTo>
                  <a:pt x="200777" y="126182"/>
                </a:lnTo>
                <a:lnTo>
                  <a:pt x="207511" y="115715"/>
                </a:lnTo>
                <a:lnTo>
                  <a:pt x="214541" y="103656"/>
                </a:lnTo>
                <a:lnTo>
                  <a:pt x="223037" y="90537"/>
                </a:lnTo>
                <a:lnTo>
                  <a:pt x="232511" y="76711"/>
                </a:lnTo>
                <a:lnTo>
                  <a:pt x="242637" y="62414"/>
                </a:lnTo>
                <a:lnTo>
                  <a:pt x="249388" y="51612"/>
                </a:lnTo>
                <a:lnTo>
                  <a:pt x="253889" y="43142"/>
                </a:lnTo>
                <a:lnTo>
                  <a:pt x="256889" y="36224"/>
                </a:lnTo>
                <a:lnTo>
                  <a:pt x="257619" y="32883"/>
                </a:lnTo>
                <a:lnTo>
                  <a:pt x="256836" y="31925"/>
                </a:lnTo>
                <a:lnTo>
                  <a:pt x="255044" y="32556"/>
                </a:lnTo>
                <a:lnTo>
                  <a:pt x="253849" y="34248"/>
                </a:lnTo>
                <a:lnTo>
                  <a:pt x="252522" y="39513"/>
                </a:lnTo>
                <a:lnTo>
                  <a:pt x="248545" y="46086"/>
                </a:lnTo>
                <a:lnTo>
                  <a:pt x="242544" y="54511"/>
                </a:lnTo>
                <a:lnTo>
                  <a:pt x="239166" y="60314"/>
                </a:lnTo>
                <a:lnTo>
                  <a:pt x="235644" y="66722"/>
                </a:lnTo>
                <a:lnTo>
                  <a:pt x="233296" y="73535"/>
                </a:lnTo>
                <a:lnTo>
                  <a:pt x="231730" y="80616"/>
                </a:lnTo>
                <a:lnTo>
                  <a:pt x="230687" y="87878"/>
                </a:lnTo>
                <a:lnTo>
                  <a:pt x="228721" y="95258"/>
                </a:lnTo>
                <a:lnTo>
                  <a:pt x="226141" y="102719"/>
                </a:lnTo>
                <a:lnTo>
                  <a:pt x="223150" y="110232"/>
                </a:lnTo>
                <a:lnTo>
                  <a:pt x="222427" y="121591"/>
                </a:lnTo>
                <a:lnTo>
                  <a:pt x="223214" y="135514"/>
                </a:lnTo>
                <a:lnTo>
                  <a:pt x="225009" y="151146"/>
                </a:lnTo>
                <a:lnTo>
                  <a:pt x="226206" y="165377"/>
                </a:lnTo>
                <a:lnTo>
                  <a:pt x="227004" y="178675"/>
                </a:lnTo>
                <a:lnTo>
                  <a:pt x="227536" y="191350"/>
                </a:lnTo>
                <a:lnTo>
                  <a:pt x="229160" y="202339"/>
                </a:lnTo>
                <a:lnTo>
                  <a:pt x="231514" y="212206"/>
                </a:lnTo>
                <a:lnTo>
                  <a:pt x="234352" y="221324"/>
                </a:lnTo>
                <a:lnTo>
                  <a:pt x="236245" y="232482"/>
                </a:lnTo>
                <a:lnTo>
                  <a:pt x="237506" y="245001"/>
                </a:lnTo>
                <a:lnTo>
                  <a:pt x="238347" y="258428"/>
                </a:lnTo>
                <a:lnTo>
                  <a:pt x="237638" y="269918"/>
                </a:lnTo>
                <a:lnTo>
                  <a:pt x="235895" y="280119"/>
                </a:lnTo>
                <a:lnTo>
                  <a:pt x="233463" y="289459"/>
                </a:lnTo>
                <a:lnTo>
                  <a:pt x="230572" y="299496"/>
                </a:lnTo>
                <a:lnTo>
                  <a:pt x="223973" y="320808"/>
                </a:lnTo>
                <a:lnTo>
                  <a:pt x="219165" y="329285"/>
                </a:lnTo>
                <a:lnTo>
                  <a:pt x="213420" y="336207"/>
                </a:lnTo>
                <a:lnTo>
                  <a:pt x="201533" y="347284"/>
                </a:lnTo>
                <a:lnTo>
                  <a:pt x="192017" y="356440"/>
                </a:lnTo>
                <a:lnTo>
                  <a:pt x="186431" y="360660"/>
                </a:lnTo>
                <a:lnTo>
                  <a:pt x="180167" y="364743"/>
                </a:lnTo>
                <a:lnTo>
                  <a:pt x="173451" y="368735"/>
                </a:lnTo>
                <a:lnTo>
                  <a:pt x="166434" y="371396"/>
                </a:lnTo>
                <a:lnTo>
                  <a:pt x="159216" y="373171"/>
                </a:lnTo>
                <a:lnTo>
                  <a:pt x="151864" y="374354"/>
                </a:lnTo>
                <a:lnTo>
                  <a:pt x="143152" y="376412"/>
                </a:lnTo>
                <a:lnTo>
                  <a:pt x="133535" y="379055"/>
                </a:lnTo>
                <a:lnTo>
                  <a:pt x="123313" y="382086"/>
                </a:lnTo>
                <a:lnTo>
                  <a:pt x="113959" y="384107"/>
                </a:lnTo>
                <a:lnTo>
                  <a:pt x="105182" y="385455"/>
                </a:lnTo>
                <a:lnTo>
                  <a:pt x="96792" y="386353"/>
                </a:lnTo>
                <a:lnTo>
                  <a:pt x="88657" y="385682"/>
                </a:lnTo>
                <a:lnTo>
                  <a:pt x="80695" y="383964"/>
                </a:lnTo>
                <a:lnTo>
                  <a:pt x="72846" y="381550"/>
                </a:lnTo>
                <a:lnTo>
                  <a:pt x="65074" y="379939"/>
                </a:lnTo>
                <a:lnTo>
                  <a:pt x="57353" y="378866"/>
                </a:lnTo>
                <a:lnTo>
                  <a:pt x="49665" y="378151"/>
                </a:lnTo>
                <a:lnTo>
                  <a:pt x="42000" y="376403"/>
                </a:lnTo>
                <a:lnTo>
                  <a:pt x="34350" y="373969"/>
                </a:lnTo>
                <a:lnTo>
                  <a:pt x="0" y="365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6"/>
          <p:cNvSpPr/>
          <p:nvPr/>
        </p:nvSpPr>
        <p:spPr>
          <a:xfrm>
            <a:off x="1943100" y="4526279"/>
            <a:ext cx="148585" cy="227888"/>
          </a:xfrm>
          <a:custGeom>
            <a:avLst/>
            <a:gdLst/>
            <a:ahLst/>
            <a:cxnLst/>
            <a:rect l="0" t="0" r="0" b="0"/>
            <a:pathLst>
              <a:path w="148585" h="227888">
                <a:moveTo>
                  <a:pt x="0" y="114300"/>
                </a:moveTo>
                <a:lnTo>
                  <a:pt x="0" y="174046"/>
                </a:lnTo>
                <a:lnTo>
                  <a:pt x="1270" y="179531"/>
                </a:lnTo>
                <a:lnTo>
                  <a:pt x="3386" y="185727"/>
                </a:lnTo>
                <a:lnTo>
                  <a:pt x="6067" y="192398"/>
                </a:lnTo>
                <a:lnTo>
                  <a:pt x="7855" y="198116"/>
                </a:lnTo>
                <a:lnTo>
                  <a:pt x="9046" y="203197"/>
                </a:lnTo>
                <a:lnTo>
                  <a:pt x="9841" y="207855"/>
                </a:lnTo>
                <a:lnTo>
                  <a:pt x="11640" y="212230"/>
                </a:lnTo>
                <a:lnTo>
                  <a:pt x="14110" y="216417"/>
                </a:lnTo>
                <a:lnTo>
                  <a:pt x="21131" y="226194"/>
                </a:lnTo>
                <a:lnTo>
                  <a:pt x="24247" y="226996"/>
                </a:lnTo>
                <a:lnTo>
                  <a:pt x="28865" y="227531"/>
                </a:lnTo>
                <a:lnTo>
                  <a:pt x="34483" y="227887"/>
                </a:lnTo>
                <a:lnTo>
                  <a:pt x="39499" y="226855"/>
                </a:lnTo>
                <a:lnTo>
                  <a:pt x="44112" y="224897"/>
                </a:lnTo>
                <a:lnTo>
                  <a:pt x="48458" y="222321"/>
                </a:lnTo>
                <a:lnTo>
                  <a:pt x="51355" y="219334"/>
                </a:lnTo>
                <a:lnTo>
                  <a:pt x="53287" y="216073"/>
                </a:lnTo>
                <a:lnTo>
                  <a:pt x="54574" y="212629"/>
                </a:lnTo>
                <a:lnTo>
                  <a:pt x="60513" y="206523"/>
                </a:lnTo>
                <a:lnTo>
                  <a:pt x="69552" y="198642"/>
                </a:lnTo>
                <a:lnTo>
                  <a:pt x="80658" y="189578"/>
                </a:lnTo>
                <a:lnTo>
                  <a:pt x="89332" y="180995"/>
                </a:lnTo>
                <a:lnTo>
                  <a:pt x="96384" y="172734"/>
                </a:lnTo>
                <a:lnTo>
                  <a:pt x="102356" y="164686"/>
                </a:lnTo>
                <a:lnTo>
                  <a:pt x="107607" y="156781"/>
                </a:lnTo>
                <a:lnTo>
                  <a:pt x="112378" y="148970"/>
                </a:lnTo>
                <a:lnTo>
                  <a:pt x="116828" y="141224"/>
                </a:lnTo>
                <a:lnTo>
                  <a:pt x="125160" y="125843"/>
                </a:lnTo>
                <a:lnTo>
                  <a:pt x="140857" y="95273"/>
                </a:lnTo>
                <a:lnTo>
                  <a:pt x="143435" y="88915"/>
                </a:lnTo>
                <a:lnTo>
                  <a:pt x="145153" y="83407"/>
                </a:lnTo>
                <a:lnTo>
                  <a:pt x="146298" y="78465"/>
                </a:lnTo>
                <a:lnTo>
                  <a:pt x="147062" y="72630"/>
                </a:lnTo>
                <a:lnTo>
                  <a:pt x="147571" y="66200"/>
                </a:lnTo>
                <a:lnTo>
                  <a:pt x="148137" y="53552"/>
                </a:lnTo>
                <a:lnTo>
                  <a:pt x="148530" y="37078"/>
                </a:lnTo>
                <a:lnTo>
                  <a:pt x="148584" y="18626"/>
                </a:lnTo>
                <a:lnTo>
                  <a:pt x="147316" y="16228"/>
                </a:lnTo>
                <a:lnTo>
                  <a:pt x="145201" y="14629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7"/>
          <p:cNvSpPr/>
          <p:nvPr/>
        </p:nvSpPr>
        <p:spPr>
          <a:xfrm>
            <a:off x="2171700" y="4320539"/>
            <a:ext cx="45721" cy="411481"/>
          </a:xfrm>
          <a:custGeom>
            <a:avLst/>
            <a:gdLst/>
            <a:ahLst/>
            <a:cxnLst/>
            <a:rect l="0" t="0" r="0" b="0"/>
            <a:pathLst>
              <a:path w="45721" h="411481">
                <a:moveTo>
                  <a:pt x="45720" y="0"/>
                </a:moveTo>
                <a:lnTo>
                  <a:pt x="45720" y="64696"/>
                </a:lnTo>
                <a:lnTo>
                  <a:pt x="44450" y="73611"/>
                </a:lnTo>
                <a:lnTo>
                  <a:pt x="42333" y="83364"/>
                </a:lnTo>
                <a:lnTo>
                  <a:pt x="39652" y="93676"/>
                </a:lnTo>
                <a:lnTo>
                  <a:pt x="39135" y="109441"/>
                </a:lnTo>
                <a:lnTo>
                  <a:pt x="40059" y="128841"/>
                </a:lnTo>
                <a:lnTo>
                  <a:pt x="43204" y="167753"/>
                </a:lnTo>
                <a:lnTo>
                  <a:pt x="44601" y="193514"/>
                </a:lnTo>
                <a:lnTo>
                  <a:pt x="43704" y="210289"/>
                </a:lnTo>
                <a:lnTo>
                  <a:pt x="41836" y="230363"/>
                </a:lnTo>
                <a:lnTo>
                  <a:pt x="39321" y="252636"/>
                </a:lnTo>
                <a:lnTo>
                  <a:pt x="37644" y="270024"/>
                </a:lnTo>
                <a:lnTo>
                  <a:pt x="36526" y="284156"/>
                </a:lnTo>
                <a:lnTo>
                  <a:pt x="35780" y="296117"/>
                </a:lnTo>
                <a:lnTo>
                  <a:pt x="34952" y="319568"/>
                </a:lnTo>
                <a:lnTo>
                  <a:pt x="34731" y="331156"/>
                </a:lnTo>
                <a:lnTo>
                  <a:pt x="33314" y="342690"/>
                </a:lnTo>
                <a:lnTo>
                  <a:pt x="31099" y="354191"/>
                </a:lnTo>
                <a:lnTo>
                  <a:pt x="28353" y="365667"/>
                </a:lnTo>
                <a:lnTo>
                  <a:pt x="25252" y="374588"/>
                </a:lnTo>
                <a:lnTo>
                  <a:pt x="21914" y="381806"/>
                </a:lnTo>
                <a:lnTo>
                  <a:pt x="18419" y="387887"/>
                </a:lnTo>
                <a:lnTo>
                  <a:pt x="16090" y="393212"/>
                </a:lnTo>
                <a:lnTo>
                  <a:pt x="14536" y="398031"/>
                </a:lnTo>
                <a:lnTo>
                  <a:pt x="13501" y="402514"/>
                </a:lnTo>
                <a:lnTo>
                  <a:pt x="11540" y="405503"/>
                </a:lnTo>
                <a:lnTo>
                  <a:pt x="8963" y="407496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8"/>
          <p:cNvSpPr/>
          <p:nvPr/>
        </p:nvSpPr>
        <p:spPr>
          <a:xfrm>
            <a:off x="2263364" y="4527868"/>
            <a:ext cx="456976" cy="215419"/>
          </a:xfrm>
          <a:custGeom>
            <a:avLst/>
            <a:gdLst/>
            <a:ahLst/>
            <a:cxnLst/>
            <a:rect l="0" t="0" r="0" b="0"/>
            <a:pathLst>
              <a:path w="456976" h="215419">
                <a:moveTo>
                  <a:pt x="182656" y="9841"/>
                </a:moveTo>
                <a:lnTo>
                  <a:pt x="176588" y="3774"/>
                </a:lnTo>
                <a:lnTo>
                  <a:pt x="172260" y="1986"/>
                </a:lnTo>
                <a:lnTo>
                  <a:pt x="160679" y="0"/>
                </a:lnTo>
                <a:lnTo>
                  <a:pt x="155304" y="740"/>
                </a:lnTo>
                <a:lnTo>
                  <a:pt x="150452" y="2504"/>
                </a:lnTo>
                <a:lnTo>
                  <a:pt x="140403" y="7850"/>
                </a:lnTo>
                <a:lnTo>
                  <a:pt x="83434" y="36583"/>
                </a:lnTo>
                <a:lnTo>
                  <a:pt x="77138" y="41639"/>
                </a:lnTo>
                <a:lnTo>
                  <a:pt x="71670" y="47550"/>
                </a:lnTo>
                <a:lnTo>
                  <a:pt x="66755" y="54031"/>
                </a:lnTo>
                <a:lnTo>
                  <a:pt x="59669" y="62161"/>
                </a:lnTo>
                <a:lnTo>
                  <a:pt x="51134" y="71391"/>
                </a:lnTo>
                <a:lnTo>
                  <a:pt x="22197" y="101445"/>
                </a:lnTo>
                <a:lnTo>
                  <a:pt x="8395" y="115441"/>
                </a:lnTo>
                <a:lnTo>
                  <a:pt x="5522" y="119611"/>
                </a:lnTo>
                <a:lnTo>
                  <a:pt x="3606" y="123662"/>
                </a:lnTo>
                <a:lnTo>
                  <a:pt x="2329" y="127631"/>
                </a:lnTo>
                <a:lnTo>
                  <a:pt x="1478" y="132818"/>
                </a:lnTo>
                <a:lnTo>
                  <a:pt x="911" y="138816"/>
                </a:lnTo>
                <a:lnTo>
                  <a:pt x="0" y="154557"/>
                </a:lnTo>
                <a:lnTo>
                  <a:pt x="1195" y="157118"/>
                </a:lnTo>
                <a:lnTo>
                  <a:pt x="5910" y="163351"/>
                </a:lnTo>
                <a:lnTo>
                  <a:pt x="8945" y="166791"/>
                </a:lnTo>
                <a:lnTo>
                  <a:pt x="15704" y="174000"/>
                </a:lnTo>
                <a:lnTo>
                  <a:pt x="19285" y="176431"/>
                </a:lnTo>
                <a:lnTo>
                  <a:pt x="26650" y="179131"/>
                </a:lnTo>
                <a:lnTo>
                  <a:pt x="30392" y="178581"/>
                </a:lnTo>
                <a:lnTo>
                  <a:pt x="34156" y="176945"/>
                </a:lnTo>
                <a:lnTo>
                  <a:pt x="37936" y="174584"/>
                </a:lnTo>
                <a:lnTo>
                  <a:pt x="48909" y="171960"/>
                </a:lnTo>
                <a:lnTo>
                  <a:pt x="55391" y="171261"/>
                </a:lnTo>
                <a:lnTo>
                  <a:pt x="60983" y="169524"/>
                </a:lnTo>
                <a:lnTo>
                  <a:pt x="70582" y="164208"/>
                </a:lnTo>
                <a:lnTo>
                  <a:pt x="82468" y="157612"/>
                </a:lnTo>
                <a:lnTo>
                  <a:pt x="89194" y="154075"/>
                </a:lnTo>
                <a:lnTo>
                  <a:pt x="94948" y="150447"/>
                </a:lnTo>
                <a:lnTo>
                  <a:pt x="100054" y="146759"/>
                </a:lnTo>
                <a:lnTo>
                  <a:pt x="104728" y="143029"/>
                </a:lnTo>
                <a:lnTo>
                  <a:pt x="109114" y="139273"/>
                </a:lnTo>
                <a:lnTo>
                  <a:pt x="113308" y="135500"/>
                </a:lnTo>
                <a:lnTo>
                  <a:pt x="117374" y="131713"/>
                </a:lnTo>
                <a:lnTo>
                  <a:pt x="121354" y="126649"/>
                </a:lnTo>
                <a:lnTo>
                  <a:pt x="125278" y="120733"/>
                </a:lnTo>
                <a:lnTo>
                  <a:pt x="129164" y="114250"/>
                </a:lnTo>
                <a:lnTo>
                  <a:pt x="133024" y="108657"/>
                </a:lnTo>
                <a:lnTo>
                  <a:pt x="136868" y="103658"/>
                </a:lnTo>
                <a:lnTo>
                  <a:pt x="140701" y="99056"/>
                </a:lnTo>
                <a:lnTo>
                  <a:pt x="143256" y="92178"/>
                </a:lnTo>
                <a:lnTo>
                  <a:pt x="144959" y="83782"/>
                </a:lnTo>
                <a:lnTo>
                  <a:pt x="146094" y="74375"/>
                </a:lnTo>
                <a:lnTo>
                  <a:pt x="146852" y="64294"/>
                </a:lnTo>
                <a:lnTo>
                  <a:pt x="147356" y="53763"/>
                </a:lnTo>
                <a:lnTo>
                  <a:pt x="147693" y="42932"/>
                </a:lnTo>
                <a:lnTo>
                  <a:pt x="146647" y="36982"/>
                </a:lnTo>
                <a:lnTo>
                  <a:pt x="144680" y="34285"/>
                </a:lnTo>
                <a:lnTo>
                  <a:pt x="138465" y="33014"/>
                </a:lnTo>
                <a:lnTo>
                  <a:pt x="136686" y="36720"/>
                </a:lnTo>
                <a:lnTo>
                  <a:pt x="134229" y="43001"/>
                </a:lnTo>
                <a:lnTo>
                  <a:pt x="128113" y="60139"/>
                </a:lnTo>
                <a:lnTo>
                  <a:pt x="121161" y="80456"/>
                </a:lnTo>
                <a:lnTo>
                  <a:pt x="120069" y="91208"/>
                </a:lnTo>
                <a:lnTo>
                  <a:pt x="120611" y="102185"/>
                </a:lnTo>
                <a:lnTo>
                  <a:pt x="122243" y="113314"/>
                </a:lnTo>
                <a:lnTo>
                  <a:pt x="124600" y="124543"/>
                </a:lnTo>
                <a:lnTo>
                  <a:pt x="127442" y="135839"/>
                </a:lnTo>
                <a:lnTo>
                  <a:pt x="130607" y="147180"/>
                </a:lnTo>
                <a:lnTo>
                  <a:pt x="135256" y="157281"/>
                </a:lnTo>
                <a:lnTo>
                  <a:pt x="140896" y="166554"/>
                </a:lnTo>
                <a:lnTo>
                  <a:pt x="147196" y="175276"/>
                </a:lnTo>
                <a:lnTo>
                  <a:pt x="152666" y="182361"/>
                </a:lnTo>
                <a:lnTo>
                  <a:pt x="157582" y="188355"/>
                </a:lnTo>
                <a:lnTo>
                  <a:pt x="162130" y="193620"/>
                </a:lnTo>
                <a:lnTo>
                  <a:pt x="166432" y="197131"/>
                </a:lnTo>
                <a:lnTo>
                  <a:pt x="178554" y="203342"/>
                </a:lnTo>
                <a:lnTo>
                  <a:pt x="186336" y="209295"/>
                </a:lnTo>
                <a:lnTo>
                  <a:pt x="191459" y="211390"/>
                </a:lnTo>
                <a:lnTo>
                  <a:pt x="203925" y="213719"/>
                </a:lnTo>
                <a:lnTo>
                  <a:pt x="214545" y="214754"/>
                </a:lnTo>
                <a:lnTo>
                  <a:pt x="224769" y="215213"/>
                </a:lnTo>
                <a:lnTo>
                  <a:pt x="237779" y="215418"/>
                </a:lnTo>
                <a:lnTo>
                  <a:pt x="243535" y="214203"/>
                </a:lnTo>
                <a:lnTo>
                  <a:pt x="253316" y="209465"/>
                </a:lnTo>
                <a:lnTo>
                  <a:pt x="261897" y="203126"/>
                </a:lnTo>
                <a:lnTo>
                  <a:pt x="265963" y="199658"/>
                </a:lnTo>
                <a:lnTo>
                  <a:pt x="268674" y="194806"/>
                </a:lnTo>
                <a:lnTo>
                  <a:pt x="270481" y="189031"/>
                </a:lnTo>
                <a:lnTo>
                  <a:pt x="271686" y="182641"/>
                </a:lnTo>
                <a:lnTo>
                  <a:pt x="273759" y="175841"/>
                </a:lnTo>
                <a:lnTo>
                  <a:pt x="276411" y="168768"/>
                </a:lnTo>
                <a:lnTo>
                  <a:pt x="279449" y="161512"/>
                </a:lnTo>
                <a:lnTo>
                  <a:pt x="282745" y="151595"/>
                </a:lnTo>
                <a:lnTo>
                  <a:pt x="286212" y="139904"/>
                </a:lnTo>
                <a:lnTo>
                  <a:pt x="289793" y="127030"/>
                </a:lnTo>
                <a:lnTo>
                  <a:pt x="292181" y="115907"/>
                </a:lnTo>
                <a:lnTo>
                  <a:pt x="293772" y="105952"/>
                </a:lnTo>
                <a:lnTo>
                  <a:pt x="294833" y="96775"/>
                </a:lnTo>
                <a:lnTo>
                  <a:pt x="295541" y="89387"/>
                </a:lnTo>
                <a:lnTo>
                  <a:pt x="296012" y="83192"/>
                </a:lnTo>
                <a:lnTo>
                  <a:pt x="296327" y="77792"/>
                </a:lnTo>
                <a:lnTo>
                  <a:pt x="295266" y="70381"/>
                </a:lnTo>
                <a:lnTo>
                  <a:pt x="293290" y="61632"/>
                </a:lnTo>
                <a:lnTo>
                  <a:pt x="290702" y="51988"/>
                </a:lnTo>
                <a:lnTo>
                  <a:pt x="288976" y="44289"/>
                </a:lnTo>
                <a:lnTo>
                  <a:pt x="287826" y="37887"/>
                </a:lnTo>
                <a:lnTo>
                  <a:pt x="287059" y="32348"/>
                </a:lnTo>
                <a:lnTo>
                  <a:pt x="285278" y="29926"/>
                </a:lnTo>
                <a:lnTo>
                  <a:pt x="282820" y="29581"/>
                </a:lnTo>
                <a:lnTo>
                  <a:pt x="275819" y="32085"/>
                </a:lnTo>
                <a:lnTo>
                  <a:pt x="276515" y="46260"/>
                </a:lnTo>
                <a:lnTo>
                  <a:pt x="282291" y="122797"/>
                </a:lnTo>
                <a:lnTo>
                  <a:pt x="284088" y="159104"/>
                </a:lnTo>
                <a:lnTo>
                  <a:pt x="285399" y="199611"/>
                </a:lnTo>
                <a:lnTo>
                  <a:pt x="286711" y="199855"/>
                </a:lnTo>
                <a:lnTo>
                  <a:pt x="288856" y="198747"/>
                </a:lnTo>
                <a:lnTo>
                  <a:pt x="291556" y="196739"/>
                </a:lnTo>
                <a:lnTo>
                  <a:pt x="293356" y="192860"/>
                </a:lnTo>
                <a:lnTo>
                  <a:pt x="294556" y="187734"/>
                </a:lnTo>
                <a:lnTo>
                  <a:pt x="295356" y="181776"/>
                </a:lnTo>
                <a:lnTo>
                  <a:pt x="297159" y="175265"/>
                </a:lnTo>
                <a:lnTo>
                  <a:pt x="299631" y="168384"/>
                </a:lnTo>
                <a:lnTo>
                  <a:pt x="302549" y="161256"/>
                </a:lnTo>
                <a:lnTo>
                  <a:pt x="304495" y="153965"/>
                </a:lnTo>
                <a:lnTo>
                  <a:pt x="305792" y="146564"/>
                </a:lnTo>
                <a:lnTo>
                  <a:pt x="306656" y="139090"/>
                </a:lnTo>
                <a:lnTo>
                  <a:pt x="308503" y="132837"/>
                </a:lnTo>
                <a:lnTo>
                  <a:pt x="311004" y="127398"/>
                </a:lnTo>
                <a:lnTo>
                  <a:pt x="313941" y="122503"/>
                </a:lnTo>
                <a:lnTo>
                  <a:pt x="317169" y="117969"/>
                </a:lnTo>
                <a:lnTo>
                  <a:pt x="320591" y="113676"/>
                </a:lnTo>
                <a:lnTo>
                  <a:pt x="324143" y="109545"/>
                </a:lnTo>
                <a:lnTo>
                  <a:pt x="329050" y="104250"/>
                </a:lnTo>
                <a:lnTo>
                  <a:pt x="341277" y="91594"/>
                </a:lnTo>
                <a:lnTo>
                  <a:pt x="346823" y="87204"/>
                </a:lnTo>
                <a:lnTo>
                  <a:pt x="356372" y="82324"/>
                </a:lnTo>
                <a:lnTo>
                  <a:pt x="368236" y="76769"/>
                </a:lnTo>
                <a:lnTo>
                  <a:pt x="374956" y="73510"/>
                </a:lnTo>
                <a:lnTo>
                  <a:pt x="389196" y="69888"/>
                </a:lnTo>
                <a:lnTo>
                  <a:pt x="396549" y="68923"/>
                </a:lnTo>
                <a:lnTo>
                  <a:pt x="403991" y="68279"/>
                </a:lnTo>
                <a:lnTo>
                  <a:pt x="411493" y="67850"/>
                </a:lnTo>
                <a:lnTo>
                  <a:pt x="456975" y="669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9"/>
          <p:cNvSpPr/>
          <p:nvPr/>
        </p:nvSpPr>
        <p:spPr>
          <a:xfrm>
            <a:off x="1771650" y="5120639"/>
            <a:ext cx="285751" cy="171451"/>
          </a:xfrm>
          <a:custGeom>
            <a:avLst/>
            <a:gdLst/>
            <a:ahLst/>
            <a:cxnLst/>
            <a:rect l="0" t="0" r="0" b="0"/>
            <a:pathLst>
              <a:path w="285751" h="171451">
                <a:moveTo>
                  <a:pt x="0" y="0"/>
                </a:moveTo>
                <a:lnTo>
                  <a:pt x="23094" y="23095"/>
                </a:lnTo>
                <a:lnTo>
                  <a:pt x="33176" y="31907"/>
                </a:lnTo>
                <a:lnTo>
                  <a:pt x="61311" y="55245"/>
                </a:lnTo>
                <a:lnTo>
                  <a:pt x="73894" y="64770"/>
                </a:lnTo>
                <a:lnTo>
                  <a:pt x="84823" y="72390"/>
                </a:lnTo>
                <a:lnTo>
                  <a:pt x="94648" y="78740"/>
                </a:lnTo>
                <a:lnTo>
                  <a:pt x="102469" y="84244"/>
                </a:lnTo>
                <a:lnTo>
                  <a:pt x="108952" y="89182"/>
                </a:lnTo>
                <a:lnTo>
                  <a:pt x="114545" y="93745"/>
                </a:lnTo>
                <a:lnTo>
                  <a:pt x="120813" y="98057"/>
                </a:lnTo>
                <a:lnTo>
                  <a:pt x="127532" y="102201"/>
                </a:lnTo>
                <a:lnTo>
                  <a:pt x="186905" y="136181"/>
                </a:lnTo>
                <a:lnTo>
                  <a:pt x="205883" y="145398"/>
                </a:lnTo>
                <a:lnTo>
                  <a:pt x="223615" y="152812"/>
                </a:lnTo>
                <a:lnTo>
                  <a:pt x="28575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20"/>
          <p:cNvSpPr/>
          <p:nvPr/>
        </p:nvSpPr>
        <p:spPr>
          <a:xfrm>
            <a:off x="1725930" y="5097779"/>
            <a:ext cx="262891" cy="205741"/>
          </a:xfrm>
          <a:custGeom>
            <a:avLst/>
            <a:gdLst/>
            <a:ahLst/>
            <a:cxnLst/>
            <a:rect l="0" t="0" r="0" b="0"/>
            <a:pathLst>
              <a:path w="262891" h="205741">
                <a:moveTo>
                  <a:pt x="262890" y="0"/>
                </a:moveTo>
                <a:lnTo>
                  <a:pt x="225062" y="37828"/>
                </a:lnTo>
                <a:lnTo>
                  <a:pt x="216081" y="45539"/>
                </a:lnTo>
                <a:lnTo>
                  <a:pt x="189169" y="67653"/>
                </a:lnTo>
                <a:lnTo>
                  <a:pt x="175643" y="79392"/>
                </a:lnTo>
                <a:lnTo>
                  <a:pt x="162815" y="91029"/>
                </a:lnTo>
                <a:lnTo>
                  <a:pt x="150453" y="102596"/>
                </a:lnTo>
                <a:lnTo>
                  <a:pt x="138402" y="112847"/>
                </a:lnTo>
                <a:lnTo>
                  <a:pt x="126558" y="122222"/>
                </a:lnTo>
                <a:lnTo>
                  <a:pt x="114852" y="131011"/>
                </a:lnTo>
                <a:lnTo>
                  <a:pt x="91685" y="147551"/>
                </a:lnTo>
                <a:lnTo>
                  <a:pt x="80173" y="155518"/>
                </a:lnTo>
                <a:lnTo>
                  <a:pt x="69959" y="163369"/>
                </a:lnTo>
                <a:lnTo>
                  <a:pt x="60609" y="171142"/>
                </a:lnTo>
                <a:lnTo>
                  <a:pt x="51836" y="178865"/>
                </a:lnTo>
                <a:lnTo>
                  <a:pt x="44717" y="184013"/>
                </a:lnTo>
                <a:lnTo>
                  <a:pt x="38701" y="187446"/>
                </a:lnTo>
                <a:lnTo>
                  <a:pt x="33421" y="189734"/>
                </a:lnTo>
                <a:lnTo>
                  <a:pt x="28630" y="192529"/>
                </a:lnTo>
                <a:lnTo>
                  <a:pt x="24167" y="195663"/>
                </a:lnTo>
                <a:lnTo>
                  <a:pt x="15204" y="20275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21"/>
          <p:cNvSpPr/>
          <p:nvPr/>
        </p:nvSpPr>
        <p:spPr>
          <a:xfrm>
            <a:off x="2103120" y="5086350"/>
            <a:ext cx="160021" cy="34290"/>
          </a:xfrm>
          <a:custGeom>
            <a:avLst/>
            <a:gdLst/>
            <a:ahLst/>
            <a:cxnLst/>
            <a:rect l="0" t="0" r="0" b="0"/>
            <a:pathLst>
              <a:path w="160021" h="34290">
                <a:moveTo>
                  <a:pt x="0" y="34289"/>
                </a:moveTo>
                <a:lnTo>
                  <a:pt x="6067" y="34289"/>
                </a:lnTo>
                <a:lnTo>
                  <a:pt x="9125" y="33019"/>
                </a:lnTo>
                <a:lnTo>
                  <a:pt x="12433" y="30903"/>
                </a:lnTo>
                <a:lnTo>
                  <a:pt x="20800" y="24448"/>
                </a:lnTo>
                <a:lnTo>
                  <a:pt x="25331" y="23566"/>
                </a:lnTo>
                <a:lnTo>
                  <a:pt x="28317" y="23330"/>
                </a:lnTo>
                <a:lnTo>
                  <a:pt x="32848" y="21903"/>
                </a:lnTo>
                <a:lnTo>
                  <a:pt x="38408" y="19682"/>
                </a:lnTo>
                <a:lnTo>
                  <a:pt x="44656" y="16931"/>
                </a:lnTo>
                <a:lnTo>
                  <a:pt x="50090" y="15097"/>
                </a:lnTo>
                <a:lnTo>
                  <a:pt x="54983" y="13875"/>
                </a:lnTo>
                <a:lnTo>
                  <a:pt x="59515" y="13060"/>
                </a:lnTo>
                <a:lnTo>
                  <a:pt x="66347" y="12516"/>
                </a:lnTo>
                <a:lnTo>
                  <a:pt x="74711" y="12154"/>
                </a:lnTo>
                <a:lnTo>
                  <a:pt x="103375" y="11573"/>
                </a:lnTo>
                <a:lnTo>
                  <a:pt x="117131" y="11472"/>
                </a:lnTo>
                <a:lnTo>
                  <a:pt x="122537" y="10188"/>
                </a:lnTo>
                <a:lnTo>
                  <a:pt x="128681" y="8061"/>
                </a:lnTo>
                <a:lnTo>
                  <a:pt x="142691" y="2388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22"/>
          <p:cNvSpPr/>
          <p:nvPr/>
        </p:nvSpPr>
        <p:spPr>
          <a:xfrm>
            <a:off x="2091690" y="5143500"/>
            <a:ext cx="182881" cy="34290"/>
          </a:xfrm>
          <a:custGeom>
            <a:avLst/>
            <a:gdLst/>
            <a:ahLst/>
            <a:cxnLst/>
            <a:rect l="0" t="0" r="0" b="0"/>
            <a:pathLst>
              <a:path w="182881" h="34290">
                <a:moveTo>
                  <a:pt x="0" y="34289"/>
                </a:moveTo>
                <a:lnTo>
                  <a:pt x="12135" y="34289"/>
                </a:lnTo>
                <a:lnTo>
                  <a:pt x="18250" y="33019"/>
                </a:lnTo>
                <a:lnTo>
                  <a:pt x="24867" y="30903"/>
                </a:lnTo>
                <a:lnTo>
                  <a:pt x="31817" y="28222"/>
                </a:lnTo>
                <a:lnTo>
                  <a:pt x="37722" y="26434"/>
                </a:lnTo>
                <a:lnTo>
                  <a:pt x="42928" y="25243"/>
                </a:lnTo>
                <a:lnTo>
                  <a:pt x="47668" y="24448"/>
                </a:lnTo>
                <a:lnTo>
                  <a:pt x="54639" y="22649"/>
                </a:lnTo>
                <a:lnTo>
                  <a:pt x="63096" y="20179"/>
                </a:lnTo>
                <a:lnTo>
                  <a:pt x="72544" y="17262"/>
                </a:lnTo>
                <a:lnTo>
                  <a:pt x="80112" y="15318"/>
                </a:lnTo>
                <a:lnTo>
                  <a:pt x="86428" y="14022"/>
                </a:lnTo>
                <a:lnTo>
                  <a:pt x="91909" y="13158"/>
                </a:lnTo>
                <a:lnTo>
                  <a:pt x="101912" y="12582"/>
                </a:lnTo>
                <a:lnTo>
                  <a:pt x="129961" y="11941"/>
                </a:lnTo>
                <a:lnTo>
                  <a:pt x="157181" y="11581"/>
                </a:lnTo>
                <a:lnTo>
                  <a:pt x="163207" y="10261"/>
                </a:lnTo>
                <a:lnTo>
                  <a:pt x="168495" y="8110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23"/>
          <p:cNvSpPr/>
          <p:nvPr/>
        </p:nvSpPr>
        <p:spPr>
          <a:xfrm>
            <a:off x="2414514" y="4949189"/>
            <a:ext cx="177766" cy="308612"/>
          </a:xfrm>
          <a:custGeom>
            <a:avLst/>
            <a:gdLst/>
            <a:ahLst/>
            <a:cxnLst/>
            <a:rect l="0" t="0" r="0" b="0"/>
            <a:pathLst>
              <a:path w="177766" h="308612">
                <a:moveTo>
                  <a:pt x="111516" y="0"/>
                </a:moveTo>
                <a:lnTo>
                  <a:pt x="99380" y="12136"/>
                </a:lnTo>
                <a:lnTo>
                  <a:pt x="93265" y="20791"/>
                </a:lnTo>
                <a:lnTo>
                  <a:pt x="86649" y="31641"/>
                </a:lnTo>
                <a:lnTo>
                  <a:pt x="79698" y="43954"/>
                </a:lnTo>
                <a:lnTo>
                  <a:pt x="72524" y="55973"/>
                </a:lnTo>
                <a:lnTo>
                  <a:pt x="51561" y="89822"/>
                </a:lnTo>
                <a:lnTo>
                  <a:pt x="46146" y="99251"/>
                </a:lnTo>
                <a:lnTo>
                  <a:pt x="41266" y="108077"/>
                </a:lnTo>
                <a:lnTo>
                  <a:pt x="35472" y="120312"/>
                </a:lnTo>
                <a:lnTo>
                  <a:pt x="22262" y="150839"/>
                </a:lnTo>
                <a:lnTo>
                  <a:pt x="16453" y="165329"/>
                </a:lnTo>
                <a:lnTo>
                  <a:pt x="6612" y="191590"/>
                </a:lnTo>
                <a:lnTo>
                  <a:pt x="3480" y="203927"/>
                </a:lnTo>
                <a:lnTo>
                  <a:pt x="1392" y="215962"/>
                </a:lnTo>
                <a:lnTo>
                  <a:pt x="0" y="227795"/>
                </a:lnTo>
                <a:lnTo>
                  <a:pt x="1612" y="239493"/>
                </a:lnTo>
                <a:lnTo>
                  <a:pt x="5226" y="251102"/>
                </a:lnTo>
                <a:lnTo>
                  <a:pt x="10176" y="262652"/>
                </a:lnTo>
                <a:lnTo>
                  <a:pt x="14746" y="271621"/>
                </a:lnTo>
                <a:lnTo>
                  <a:pt x="19062" y="278871"/>
                </a:lnTo>
                <a:lnTo>
                  <a:pt x="23210" y="284974"/>
                </a:lnTo>
                <a:lnTo>
                  <a:pt x="27245" y="290313"/>
                </a:lnTo>
                <a:lnTo>
                  <a:pt x="31205" y="295142"/>
                </a:lnTo>
                <a:lnTo>
                  <a:pt x="35115" y="299632"/>
                </a:lnTo>
                <a:lnTo>
                  <a:pt x="38992" y="302624"/>
                </a:lnTo>
                <a:lnTo>
                  <a:pt x="42847" y="304620"/>
                </a:lnTo>
                <a:lnTo>
                  <a:pt x="46686" y="305950"/>
                </a:lnTo>
                <a:lnTo>
                  <a:pt x="53056" y="306837"/>
                </a:lnTo>
                <a:lnTo>
                  <a:pt x="61112" y="307428"/>
                </a:lnTo>
                <a:lnTo>
                  <a:pt x="70294" y="307822"/>
                </a:lnTo>
                <a:lnTo>
                  <a:pt x="90655" y="308260"/>
                </a:lnTo>
                <a:lnTo>
                  <a:pt x="101418" y="308377"/>
                </a:lnTo>
                <a:lnTo>
                  <a:pt x="111134" y="307185"/>
                </a:lnTo>
                <a:lnTo>
                  <a:pt x="120151" y="305120"/>
                </a:lnTo>
                <a:lnTo>
                  <a:pt x="128703" y="302473"/>
                </a:lnTo>
                <a:lnTo>
                  <a:pt x="135674" y="299439"/>
                </a:lnTo>
                <a:lnTo>
                  <a:pt x="141591" y="296146"/>
                </a:lnTo>
                <a:lnTo>
                  <a:pt x="146806" y="292681"/>
                </a:lnTo>
                <a:lnTo>
                  <a:pt x="151553" y="289101"/>
                </a:lnTo>
                <a:lnTo>
                  <a:pt x="155987" y="285444"/>
                </a:lnTo>
                <a:lnTo>
                  <a:pt x="160213" y="281736"/>
                </a:lnTo>
                <a:lnTo>
                  <a:pt x="164301" y="276724"/>
                </a:lnTo>
                <a:lnTo>
                  <a:pt x="168296" y="270843"/>
                </a:lnTo>
                <a:lnTo>
                  <a:pt x="172229" y="264382"/>
                </a:lnTo>
                <a:lnTo>
                  <a:pt x="174851" y="256265"/>
                </a:lnTo>
                <a:lnTo>
                  <a:pt x="176599" y="247043"/>
                </a:lnTo>
                <a:lnTo>
                  <a:pt x="177765" y="237086"/>
                </a:lnTo>
                <a:lnTo>
                  <a:pt x="177272" y="229177"/>
                </a:lnTo>
                <a:lnTo>
                  <a:pt x="175673" y="222635"/>
                </a:lnTo>
                <a:lnTo>
                  <a:pt x="173337" y="217003"/>
                </a:lnTo>
                <a:lnTo>
                  <a:pt x="170510" y="213249"/>
                </a:lnTo>
                <a:lnTo>
                  <a:pt x="167355" y="210746"/>
                </a:lnTo>
                <a:lnTo>
                  <a:pt x="163982" y="209078"/>
                </a:lnTo>
                <a:lnTo>
                  <a:pt x="160463" y="207965"/>
                </a:lnTo>
                <a:lnTo>
                  <a:pt x="156847" y="207224"/>
                </a:lnTo>
                <a:lnTo>
                  <a:pt x="153167" y="206729"/>
                </a:lnTo>
                <a:lnTo>
                  <a:pt x="149443" y="206400"/>
                </a:lnTo>
                <a:lnTo>
                  <a:pt x="145691" y="206180"/>
                </a:lnTo>
                <a:lnTo>
                  <a:pt x="141919" y="206033"/>
                </a:lnTo>
                <a:lnTo>
                  <a:pt x="136864" y="207206"/>
                </a:lnTo>
                <a:lnTo>
                  <a:pt x="130955" y="209258"/>
                </a:lnTo>
                <a:lnTo>
                  <a:pt x="124475" y="211895"/>
                </a:lnTo>
                <a:lnTo>
                  <a:pt x="118885" y="214924"/>
                </a:lnTo>
                <a:lnTo>
                  <a:pt x="113889" y="218213"/>
                </a:lnTo>
                <a:lnTo>
                  <a:pt x="109288" y="221675"/>
                </a:lnTo>
                <a:lnTo>
                  <a:pt x="103680" y="225254"/>
                </a:lnTo>
                <a:lnTo>
                  <a:pt x="97402" y="228909"/>
                </a:lnTo>
                <a:lnTo>
                  <a:pt x="90677" y="232616"/>
                </a:lnTo>
                <a:lnTo>
                  <a:pt x="84923" y="236358"/>
                </a:lnTo>
                <a:lnTo>
                  <a:pt x="79817" y="240122"/>
                </a:lnTo>
                <a:lnTo>
                  <a:pt x="75143" y="243902"/>
                </a:lnTo>
                <a:lnTo>
                  <a:pt x="70757" y="247691"/>
                </a:lnTo>
                <a:lnTo>
                  <a:pt x="66564" y="251488"/>
                </a:lnTo>
                <a:lnTo>
                  <a:pt x="58517" y="259093"/>
                </a:lnTo>
                <a:lnTo>
                  <a:pt x="39171" y="278132"/>
                </a:lnTo>
                <a:lnTo>
                  <a:pt x="36616" y="281942"/>
                </a:lnTo>
                <a:lnTo>
                  <a:pt x="33777" y="289561"/>
                </a:lnTo>
                <a:lnTo>
                  <a:pt x="29128" y="297181"/>
                </a:lnTo>
                <a:lnTo>
                  <a:pt x="20075" y="3086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24"/>
          <p:cNvSpPr/>
          <p:nvPr/>
        </p:nvSpPr>
        <p:spPr>
          <a:xfrm>
            <a:off x="2640609" y="5029200"/>
            <a:ext cx="216321" cy="226854"/>
          </a:xfrm>
          <a:custGeom>
            <a:avLst/>
            <a:gdLst/>
            <a:ahLst/>
            <a:cxnLst/>
            <a:rect l="0" t="0" r="0" b="0"/>
            <a:pathLst>
              <a:path w="216321" h="226854">
                <a:moveTo>
                  <a:pt x="68301" y="0"/>
                </a:moveTo>
                <a:lnTo>
                  <a:pt x="68301" y="6067"/>
                </a:lnTo>
                <a:lnTo>
                  <a:pt x="67030" y="9125"/>
                </a:lnTo>
                <a:lnTo>
                  <a:pt x="62233" y="15909"/>
                </a:lnTo>
                <a:lnTo>
                  <a:pt x="59175" y="19495"/>
                </a:lnTo>
                <a:lnTo>
                  <a:pt x="55867" y="23157"/>
                </a:lnTo>
                <a:lnTo>
                  <a:pt x="52392" y="26868"/>
                </a:lnTo>
                <a:lnTo>
                  <a:pt x="46265" y="35692"/>
                </a:lnTo>
                <a:lnTo>
                  <a:pt x="38370" y="47924"/>
                </a:lnTo>
                <a:lnTo>
                  <a:pt x="29297" y="62429"/>
                </a:lnTo>
                <a:lnTo>
                  <a:pt x="21978" y="73369"/>
                </a:lnTo>
                <a:lnTo>
                  <a:pt x="15829" y="81933"/>
                </a:lnTo>
                <a:lnTo>
                  <a:pt x="10459" y="88912"/>
                </a:lnTo>
                <a:lnTo>
                  <a:pt x="6880" y="94834"/>
                </a:lnTo>
                <a:lnTo>
                  <a:pt x="4493" y="100053"/>
                </a:lnTo>
                <a:lnTo>
                  <a:pt x="2903" y="104802"/>
                </a:lnTo>
                <a:lnTo>
                  <a:pt x="1842" y="110507"/>
                </a:lnTo>
                <a:lnTo>
                  <a:pt x="1135" y="116851"/>
                </a:lnTo>
                <a:lnTo>
                  <a:pt x="663" y="123621"/>
                </a:lnTo>
                <a:lnTo>
                  <a:pt x="349" y="130674"/>
                </a:lnTo>
                <a:lnTo>
                  <a:pt x="0" y="145284"/>
                </a:lnTo>
                <a:lnTo>
                  <a:pt x="1177" y="151465"/>
                </a:lnTo>
                <a:lnTo>
                  <a:pt x="3231" y="156857"/>
                </a:lnTo>
                <a:lnTo>
                  <a:pt x="5871" y="161721"/>
                </a:lnTo>
                <a:lnTo>
                  <a:pt x="7631" y="166234"/>
                </a:lnTo>
                <a:lnTo>
                  <a:pt x="8804" y="170512"/>
                </a:lnTo>
                <a:lnTo>
                  <a:pt x="9586" y="174635"/>
                </a:lnTo>
                <a:lnTo>
                  <a:pt x="11378" y="178653"/>
                </a:lnTo>
                <a:lnTo>
                  <a:pt x="13842" y="182602"/>
                </a:lnTo>
                <a:lnTo>
                  <a:pt x="16755" y="186504"/>
                </a:lnTo>
                <a:lnTo>
                  <a:pt x="19967" y="190376"/>
                </a:lnTo>
                <a:lnTo>
                  <a:pt x="23378" y="194227"/>
                </a:lnTo>
                <a:lnTo>
                  <a:pt x="26922" y="198065"/>
                </a:lnTo>
                <a:lnTo>
                  <a:pt x="30555" y="200623"/>
                </a:lnTo>
                <a:lnTo>
                  <a:pt x="34247" y="202328"/>
                </a:lnTo>
                <a:lnTo>
                  <a:pt x="37978" y="203465"/>
                </a:lnTo>
                <a:lnTo>
                  <a:pt x="41736" y="205494"/>
                </a:lnTo>
                <a:lnTo>
                  <a:pt x="45511" y="208115"/>
                </a:lnTo>
                <a:lnTo>
                  <a:pt x="49297" y="211133"/>
                </a:lnTo>
                <a:lnTo>
                  <a:pt x="54362" y="213145"/>
                </a:lnTo>
                <a:lnTo>
                  <a:pt x="60278" y="214487"/>
                </a:lnTo>
                <a:lnTo>
                  <a:pt x="66762" y="215381"/>
                </a:lnTo>
                <a:lnTo>
                  <a:pt x="72355" y="217247"/>
                </a:lnTo>
                <a:lnTo>
                  <a:pt x="77353" y="219761"/>
                </a:lnTo>
                <a:lnTo>
                  <a:pt x="81956" y="222708"/>
                </a:lnTo>
                <a:lnTo>
                  <a:pt x="86294" y="224671"/>
                </a:lnTo>
                <a:lnTo>
                  <a:pt x="90456" y="225981"/>
                </a:lnTo>
                <a:lnTo>
                  <a:pt x="94501" y="226853"/>
                </a:lnTo>
                <a:lnTo>
                  <a:pt x="99738" y="226166"/>
                </a:lnTo>
                <a:lnTo>
                  <a:pt x="105769" y="224437"/>
                </a:lnTo>
                <a:lnTo>
                  <a:pt x="112329" y="222014"/>
                </a:lnTo>
                <a:lnTo>
                  <a:pt x="117973" y="220399"/>
                </a:lnTo>
                <a:lnTo>
                  <a:pt x="123006" y="219323"/>
                </a:lnTo>
                <a:lnTo>
                  <a:pt x="127630" y="218605"/>
                </a:lnTo>
                <a:lnTo>
                  <a:pt x="131984" y="218126"/>
                </a:lnTo>
                <a:lnTo>
                  <a:pt x="136156" y="217808"/>
                </a:lnTo>
                <a:lnTo>
                  <a:pt x="140208" y="217595"/>
                </a:lnTo>
                <a:lnTo>
                  <a:pt x="144178" y="216183"/>
                </a:lnTo>
                <a:lnTo>
                  <a:pt x="148096" y="213972"/>
                </a:lnTo>
                <a:lnTo>
                  <a:pt x="151977" y="211228"/>
                </a:lnTo>
                <a:lnTo>
                  <a:pt x="155835" y="208128"/>
                </a:lnTo>
                <a:lnTo>
                  <a:pt x="159677" y="204792"/>
                </a:lnTo>
                <a:lnTo>
                  <a:pt x="163508" y="201298"/>
                </a:lnTo>
                <a:lnTo>
                  <a:pt x="167332" y="198968"/>
                </a:lnTo>
                <a:lnTo>
                  <a:pt x="171152" y="197415"/>
                </a:lnTo>
                <a:lnTo>
                  <a:pt x="174968" y="196380"/>
                </a:lnTo>
                <a:lnTo>
                  <a:pt x="180052" y="193150"/>
                </a:lnTo>
                <a:lnTo>
                  <a:pt x="185982" y="188457"/>
                </a:lnTo>
                <a:lnTo>
                  <a:pt x="192475" y="182788"/>
                </a:lnTo>
                <a:lnTo>
                  <a:pt x="196803" y="176468"/>
                </a:lnTo>
                <a:lnTo>
                  <a:pt x="199689" y="169715"/>
                </a:lnTo>
                <a:lnTo>
                  <a:pt x="201613" y="162673"/>
                </a:lnTo>
                <a:lnTo>
                  <a:pt x="204166" y="156709"/>
                </a:lnTo>
                <a:lnTo>
                  <a:pt x="207137" y="151462"/>
                </a:lnTo>
                <a:lnTo>
                  <a:pt x="210388" y="146694"/>
                </a:lnTo>
                <a:lnTo>
                  <a:pt x="212556" y="139706"/>
                </a:lnTo>
                <a:lnTo>
                  <a:pt x="214001" y="131238"/>
                </a:lnTo>
                <a:lnTo>
                  <a:pt x="214964" y="121782"/>
                </a:lnTo>
                <a:lnTo>
                  <a:pt x="215606" y="112937"/>
                </a:lnTo>
                <a:lnTo>
                  <a:pt x="216034" y="104502"/>
                </a:lnTo>
                <a:lnTo>
                  <a:pt x="216320" y="96337"/>
                </a:lnTo>
                <a:lnTo>
                  <a:pt x="215240" y="89625"/>
                </a:lnTo>
                <a:lnTo>
                  <a:pt x="213250" y="83880"/>
                </a:lnTo>
                <a:lnTo>
                  <a:pt x="210654" y="78780"/>
                </a:lnTo>
                <a:lnTo>
                  <a:pt x="208923" y="74109"/>
                </a:lnTo>
                <a:lnTo>
                  <a:pt x="207769" y="69726"/>
                </a:lnTo>
                <a:lnTo>
                  <a:pt x="206999" y="65534"/>
                </a:lnTo>
                <a:lnTo>
                  <a:pt x="205216" y="61469"/>
                </a:lnTo>
                <a:lnTo>
                  <a:pt x="202758" y="57489"/>
                </a:lnTo>
                <a:lnTo>
                  <a:pt x="199849" y="53566"/>
                </a:lnTo>
                <a:lnTo>
                  <a:pt x="196639" y="49681"/>
                </a:lnTo>
                <a:lnTo>
                  <a:pt x="193230" y="45820"/>
                </a:lnTo>
                <a:lnTo>
                  <a:pt x="186055" y="38144"/>
                </a:lnTo>
                <a:lnTo>
                  <a:pt x="178632" y="30499"/>
                </a:lnTo>
                <a:lnTo>
                  <a:pt x="174875" y="27953"/>
                </a:lnTo>
                <a:lnTo>
                  <a:pt x="171100" y="26255"/>
                </a:lnTo>
                <a:lnTo>
                  <a:pt x="167314" y="25123"/>
                </a:lnTo>
                <a:lnTo>
                  <a:pt x="162249" y="23098"/>
                </a:lnTo>
                <a:lnTo>
                  <a:pt x="156333" y="20479"/>
                </a:lnTo>
                <a:lnTo>
                  <a:pt x="149849" y="17462"/>
                </a:lnTo>
                <a:lnTo>
                  <a:pt x="144256" y="15451"/>
                </a:lnTo>
                <a:lnTo>
                  <a:pt x="139258" y="14111"/>
                </a:lnTo>
                <a:lnTo>
                  <a:pt x="134655" y="13217"/>
                </a:lnTo>
                <a:lnTo>
                  <a:pt x="130317" y="12621"/>
                </a:lnTo>
                <a:lnTo>
                  <a:pt x="126155" y="12224"/>
                </a:lnTo>
                <a:lnTo>
                  <a:pt x="122110" y="11959"/>
                </a:lnTo>
                <a:lnTo>
                  <a:pt x="116874" y="11783"/>
                </a:lnTo>
                <a:lnTo>
                  <a:pt x="104282" y="11586"/>
                </a:lnTo>
                <a:lnTo>
                  <a:pt x="97368" y="12804"/>
                </a:lnTo>
                <a:lnTo>
                  <a:pt x="90219" y="14886"/>
                </a:lnTo>
                <a:lnTo>
                  <a:pt x="68301" y="22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25"/>
          <p:cNvSpPr/>
          <p:nvPr/>
        </p:nvSpPr>
        <p:spPr>
          <a:xfrm>
            <a:off x="5463540" y="2914650"/>
            <a:ext cx="205740" cy="272044"/>
          </a:xfrm>
          <a:custGeom>
            <a:avLst/>
            <a:gdLst/>
            <a:ahLst/>
            <a:cxnLst/>
            <a:rect l="0" t="0" r="0" b="0"/>
            <a:pathLst>
              <a:path w="205740" h="272044">
                <a:moveTo>
                  <a:pt x="0" y="0"/>
                </a:moveTo>
                <a:lnTo>
                  <a:pt x="6067" y="12135"/>
                </a:lnTo>
                <a:lnTo>
                  <a:pt x="9125" y="19520"/>
                </a:lnTo>
                <a:lnTo>
                  <a:pt x="12433" y="28253"/>
                </a:lnTo>
                <a:lnTo>
                  <a:pt x="15908" y="37885"/>
                </a:lnTo>
                <a:lnTo>
                  <a:pt x="20765" y="49387"/>
                </a:lnTo>
                <a:lnTo>
                  <a:pt x="26544" y="62134"/>
                </a:lnTo>
                <a:lnTo>
                  <a:pt x="32936" y="75713"/>
                </a:lnTo>
                <a:lnTo>
                  <a:pt x="37197" y="87305"/>
                </a:lnTo>
                <a:lnTo>
                  <a:pt x="40038" y="97573"/>
                </a:lnTo>
                <a:lnTo>
                  <a:pt x="41932" y="106959"/>
                </a:lnTo>
                <a:lnTo>
                  <a:pt x="44464" y="115755"/>
                </a:lnTo>
                <a:lnTo>
                  <a:pt x="47423" y="124160"/>
                </a:lnTo>
                <a:lnTo>
                  <a:pt x="50665" y="132303"/>
                </a:lnTo>
                <a:lnTo>
                  <a:pt x="57654" y="151511"/>
                </a:lnTo>
                <a:lnTo>
                  <a:pt x="61296" y="161967"/>
                </a:lnTo>
                <a:lnTo>
                  <a:pt x="64994" y="171478"/>
                </a:lnTo>
                <a:lnTo>
                  <a:pt x="68729" y="180358"/>
                </a:lnTo>
                <a:lnTo>
                  <a:pt x="72489" y="188819"/>
                </a:lnTo>
                <a:lnTo>
                  <a:pt x="80054" y="204993"/>
                </a:lnTo>
                <a:lnTo>
                  <a:pt x="83849" y="212862"/>
                </a:lnTo>
                <a:lnTo>
                  <a:pt x="86379" y="219377"/>
                </a:lnTo>
                <a:lnTo>
                  <a:pt x="88066" y="224992"/>
                </a:lnTo>
                <a:lnTo>
                  <a:pt x="89191" y="230004"/>
                </a:lnTo>
                <a:lnTo>
                  <a:pt x="89940" y="234616"/>
                </a:lnTo>
                <a:lnTo>
                  <a:pt x="90440" y="238961"/>
                </a:lnTo>
                <a:lnTo>
                  <a:pt x="90773" y="243127"/>
                </a:lnTo>
                <a:lnTo>
                  <a:pt x="92265" y="247174"/>
                </a:lnTo>
                <a:lnTo>
                  <a:pt x="97310" y="255058"/>
                </a:lnTo>
                <a:lnTo>
                  <a:pt x="100399" y="262796"/>
                </a:lnTo>
                <a:lnTo>
                  <a:pt x="101222" y="266637"/>
                </a:lnTo>
                <a:lnTo>
                  <a:pt x="103041" y="269198"/>
                </a:lnTo>
                <a:lnTo>
                  <a:pt x="105524" y="270905"/>
                </a:lnTo>
                <a:lnTo>
                  <a:pt x="108450" y="272043"/>
                </a:lnTo>
                <a:lnTo>
                  <a:pt x="109129" y="271532"/>
                </a:lnTo>
                <a:lnTo>
                  <a:pt x="108313" y="269921"/>
                </a:lnTo>
                <a:lnTo>
                  <a:pt x="106499" y="267577"/>
                </a:lnTo>
                <a:lnTo>
                  <a:pt x="105289" y="264745"/>
                </a:lnTo>
                <a:lnTo>
                  <a:pt x="103945" y="258211"/>
                </a:lnTo>
                <a:lnTo>
                  <a:pt x="99961" y="251073"/>
                </a:lnTo>
                <a:lnTo>
                  <a:pt x="97120" y="247392"/>
                </a:lnTo>
                <a:lnTo>
                  <a:pt x="93957" y="241128"/>
                </a:lnTo>
                <a:lnTo>
                  <a:pt x="90577" y="233142"/>
                </a:lnTo>
                <a:lnTo>
                  <a:pt x="87055" y="224008"/>
                </a:lnTo>
                <a:lnTo>
                  <a:pt x="79754" y="203699"/>
                </a:lnTo>
                <a:lnTo>
                  <a:pt x="76029" y="192949"/>
                </a:lnTo>
                <a:lnTo>
                  <a:pt x="72276" y="180702"/>
                </a:lnTo>
                <a:lnTo>
                  <a:pt x="64719" y="153548"/>
                </a:lnTo>
                <a:lnTo>
                  <a:pt x="63466" y="141736"/>
                </a:lnTo>
                <a:lnTo>
                  <a:pt x="63900" y="131320"/>
                </a:lnTo>
                <a:lnTo>
                  <a:pt x="65460" y="121837"/>
                </a:lnTo>
                <a:lnTo>
                  <a:pt x="66500" y="111704"/>
                </a:lnTo>
                <a:lnTo>
                  <a:pt x="67193" y="101139"/>
                </a:lnTo>
                <a:lnTo>
                  <a:pt x="67656" y="90286"/>
                </a:lnTo>
                <a:lnTo>
                  <a:pt x="70503" y="80511"/>
                </a:lnTo>
                <a:lnTo>
                  <a:pt x="74942" y="71454"/>
                </a:lnTo>
                <a:lnTo>
                  <a:pt x="80442" y="62875"/>
                </a:lnTo>
                <a:lnTo>
                  <a:pt x="85377" y="55887"/>
                </a:lnTo>
                <a:lnTo>
                  <a:pt x="89938" y="49957"/>
                </a:lnTo>
                <a:lnTo>
                  <a:pt x="94249" y="44735"/>
                </a:lnTo>
                <a:lnTo>
                  <a:pt x="99662" y="38713"/>
                </a:lnTo>
                <a:lnTo>
                  <a:pt x="112451" y="25249"/>
                </a:lnTo>
                <a:lnTo>
                  <a:pt x="119417" y="20642"/>
                </a:lnTo>
                <a:lnTo>
                  <a:pt x="126601" y="17571"/>
                </a:lnTo>
                <a:lnTo>
                  <a:pt x="133931" y="15524"/>
                </a:lnTo>
                <a:lnTo>
                  <a:pt x="141357" y="12889"/>
                </a:lnTo>
                <a:lnTo>
                  <a:pt x="148848" y="9863"/>
                </a:lnTo>
                <a:lnTo>
                  <a:pt x="156382" y="6575"/>
                </a:lnTo>
                <a:lnTo>
                  <a:pt x="162674" y="4383"/>
                </a:lnTo>
                <a:lnTo>
                  <a:pt x="168139" y="2922"/>
                </a:lnTo>
                <a:lnTo>
                  <a:pt x="173053" y="1948"/>
                </a:lnTo>
                <a:lnTo>
                  <a:pt x="178869" y="2569"/>
                </a:lnTo>
                <a:lnTo>
                  <a:pt x="185285" y="4252"/>
                </a:lnTo>
                <a:lnTo>
                  <a:pt x="205739" y="114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26"/>
          <p:cNvSpPr/>
          <p:nvPr/>
        </p:nvSpPr>
        <p:spPr>
          <a:xfrm>
            <a:off x="5772150" y="2891789"/>
            <a:ext cx="91441" cy="297181"/>
          </a:xfrm>
          <a:custGeom>
            <a:avLst/>
            <a:gdLst/>
            <a:ahLst/>
            <a:cxnLst/>
            <a:rect l="0" t="0" r="0" b="0"/>
            <a:pathLst>
              <a:path w="91441" h="297181">
                <a:moveTo>
                  <a:pt x="0" y="0"/>
                </a:moveTo>
                <a:lnTo>
                  <a:pt x="6067" y="12136"/>
                </a:lnTo>
                <a:lnTo>
                  <a:pt x="7854" y="19521"/>
                </a:lnTo>
                <a:lnTo>
                  <a:pt x="9046" y="28254"/>
                </a:lnTo>
                <a:lnTo>
                  <a:pt x="9841" y="37886"/>
                </a:lnTo>
                <a:lnTo>
                  <a:pt x="11641" y="45577"/>
                </a:lnTo>
                <a:lnTo>
                  <a:pt x="14110" y="51975"/>
                </a:lnTo>
                <a:lnTo>
                  <a:pt x="17027" y="57510"/>
                </a:lnTo>
                <a:lnTo>
                  <a:pt x="18971" y="63740"/>
                </a:lnTo>
                <a:lnTo>
                  <a:pt x="20267" y="70434"/>
                </a:lnTo>
                <a:lnTo>
                  <a:pt x="21132" y="77436"/>
                </a:lnTo>
                <a:lnTo>
                  <a:pt x="21707" y="84644"/>
                </a:lnTo>
                <a:lnTo>
                  <a:pt x="22092" y="91989"/>
                </a:lnTo>
                <a:lnTo>
                  <a:pt x="22518" y="106924"/>
                </a:lnTo>
                <a:lnTo>
                  <a:pt x="22708" y="122029"/>
                </a:lnTo>
                <a:lnTo>
                  <a:pt x="25298" y="133423"/>
                </a:lnTo>
                <a:lnTo>
                  <a:pt x="29566" y="147369"/>
                </a:lnTo>
                <a:lnTo>
                  <a:pt x="34950" y="163016"/>
                </a:lnTo>
                <a:lnTo>
                  <a:pt x="38540" y="175987"/>
                </a:lnTo>
                <a:lnTo>
                  <a:pt x="40933" y="187175"/>
                </a:lnTo>
                <a:lnTo>
                  <a:pt x="42529" y="197174"/>
                </a:lnTo>
                <a:lnTo>
                  <a:pt x="44862" y="205109"/>
                </a:lnTo>
                <a:lnTo>
                  <a:pt x="47688" y="211670"/>
                </a:lnTo>
                <a:lnTo>
                  <a:pt x="50842" y="217313"/>
                </a:lnTo>
                <a:lnTo>
                  <a:pt x="54214" y="224886"/>
                </a:lnTo>
                <a:lnTo>
                  <a:pt x="57733" y="233744"/>
                </a:lnTo>
                <a:lnTo>
                  <a:pt x="65029" y="253747"/>
                </a:lnTo>
                <a:lnTo>
                  <a:pt x="77786" y="290708"/>
                </a:lnTo>
                <a:lnTo>
                  <a:pt x="79797" y="292866"/>
                </a:lnTo>
                <a:lnTo>
                  <a:pt x="82408" y="294304"/>
                </a:lnTo>
                <a:lnTo>
                  <a:pt x="91440" y="2971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27"/>
          <p:cNvSpPr/>
          <p:nvPr/>
        </p:nvSpPr>
        <p:spPr>
          <a:xfrm>
            <a:off x="5703570" y="2743200"/>
            <a:ext cx="11431" cy="11430"/>
          </a:xfrm>
          <a:custGeom>
            <a:avLst/>
            <a:gdLst/>
            <a:ahLst/>
            <a:cxnLst/>
            <a:rect l="0" t="0" r="0" b="0"/>
            <a:pathLst>
              <a:path w="11431" h="11430">
                <a:moveTo>
                  <a:pt x="11430" y="114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28"/>
          <p:cNvSpPr/>
          <p:nvPr/>
        </p:nvSpPr>
        <p:spPr>
          <a:xfrm>
            <a:off x="5946325" y="2881301"/>
            <a:ext cx="260165" cy="741360"/>
          </a:xfrm>
          <a:custGeom>
            <a:avLst/>
            <a:gdLst/>
            <a:ahLst/>
            <a:cxnLst/>
            <a:rect l="0" t="0" r="0" b="0"/>
            <a:pathLst>
              <a:path w="260165" h="741360">
                <a:moveTo>
                  <a:pt x="111575" y="21918"/>
                </a:moveTo>
                <a:lnTo>
                  <a:pt x="91892" y="2236"/>
                </a:lnTo>
                <a:lnTo>
                  <a:pt x="88293" y="1177"/>
                </a:lnTo>
                <a:lnTo>
                  <a:pt x="83353" y="471"/>
                </a:lnTo>
                <a:lnTo>
                  <a:pt x="77520" y="0"/>
                </a:lnTo>
                <a:lnTo>
                  <a:pt x="73632" y="956"/>
                </a:lnTo>
                <a:lnTo>
                  <a:pt x="71039" y="2864"/>
                </a:lnTo>
                <a:lnTo>
                  <a:pt x="64005" y="11616"/>
                </a:lnTo>
                <a:lnTo>
                  <a:pt x="57412" y="18609"/>
                </a:lnTo>
                <a:lnTo>
                  <a:pt x="50249" y="25951"/>
                </a:lnTo>
                <a:lnTo>
                  <a:pt x="42832" y="36834"/>
                </a:lnTo>
                <a:lnTo>
                  <a:pt x="39076" y="43292"/>
                </a:lnTo>
                <a:lnTo>
                  <a:pt x="34032" y="53948"/>
                </a:lnTo>
                <a:lnTo>
                  <a:pt x="21655" y="82720"/>
                </a:lnTo>
                <a:lnTo>
                  <a:pt x="16068" y="98013"/>
                </a:lnTo>
                <a:lnTo>
                  <a:pt x="11074" y="113288"/>
                </a:lnTo>
                <a:lnTo>
                  <a:pt x="6474" y="128551"/>
                </a:lnTo>
                <a:lnTo>
                  <a:pt x="3407" y="141267"/>
                </a:lnTo>
                <a:lnTo>
                  <a:pt x="0" y="162169"/>
                </a:lnTo>
                <a:lnTo>
                  <a:pt x="1873" y="183312"/>
                </a:lnTo>
                <a:lnTo>
                  <a:pt x="6938" y="205409"/>
                </a:lnTo>
                <a:lnTo>
                  <a:pt x="13423" y="227930"/>
                </a:lnTo>
                <a:lnTo>
                  <a:pt x="18146" y="249893"/>
                </a:lnTo>
                <a:lnTo>
                  <a:pt x="22638" y="259977"/>
                </a:lnTo>
                <a:lnTo>
                  <a:pt x="25613" y="264444"/>
                </a:lnTo>
                <a:lnTo>
                  <a:pt x="28867" y="267422"/>
                </a:lnTo>
                <a:lnTo>
                  <a:pt x="32306" y="269408"/>
                </a:lnTo>
                <a:lnTo>
                  <a:pt x="39514" y="271614"/>
                </a:lnTo>
                <a:lnTo>
                  <a:pt x="46951" y="272594"/>
                </a:lnTo>
                <a:lnTo>
                  <a:pt x="52210" y="273146"/>
                </a:lnTo>
                <a:lnTo>
                  <a:pt x="56827" y="269889"/>
                </a:lnTo>
                <a:lnTo>
                  <a:pt x="59836" y="267242"/>
                </a:lnTo>
                <a:lnTo>
                  <a:pt x="63112" y="265477"/>
                </a:lnTo>
                <a:lnTo>
                  <a:pt x="70139" y="263517"/>
                </a:lnTo>
                <a:lnTo>
                  <a:pt x="73791" y="260454"/>
                </a:lnTo>
                <a:lnTo>
                  <a:pt x="81235" y="250278"/>
                </a:lnTo>
                <a:lnTo>
                  <a:pt x="85390" y="237288"/>
                </a:lnTo>
                <a:lnTo>
                  <a:pt x="88507" y="223049"/>
                </a:lnTo>
                <a:lnTo>
                  <a:pt x="96132" y="202022"/>
                </a:lnTo>
                <a:lnTo>
                  <a:pt x="100225" y="179563"/>
                </a:lnTo>
                <a:lnTo>
                  <a:pt x="105684" y="142359"/>
                </a:lnTo>
                <a:lnTo>
                  <a:pt x="106377" y="123802"/>
                </a:lnTo>
                <a:lnTo>
                  <a:pt x="105570" y="106351"/>
                </a:lnTo>
                <a:lnTo>
                  <a:pt x="102555" y="77224"/>
                </a:lnTo>
                <a:lnTo>
                  <a:pt x="101216" y="60045"/>
                </a:lnTo>
                <a:lnTo>
                  <a:pt x="100462" y="43234"/>
                </a:lnTo>
                <a:lnTo>
                  <a:pt x="99086" y="39939"/>
                </a:lnTo>
                <a:lnTo>
                  <a:pt x="96899" y="37742"/>
                </a:lnTo>
                <a:lnTo>
                  <a:pt x="94171" y="36277"/>
                </a:lnTo>
                <a:lnTo>
                  <a:pt x="93622" y="35301"/>
                </a:lnTo>
                <a:lnTo>
                  <a:pt x="94526" y="34650"/>
                </a:lnTo>
                <a:lnTo>
                  <a:pt x="96399" y="34216"/>
                </a:lnTo>
                <a:lnTo>
                  <a:pt x="97647" y="37737"/>
                </a:lnTo>
                <a:lnTo>
                  <a:pt x="100675" y="59625"/>
                </a:lnTo>
                <a:lnTo>
                  <a:pt x="107781" y="82762"/>
                </a:lnTo>
                <a:lnTo>
                  <a:pt x="111720" y="105704"/>
                </a:lnTo>
                <a:lnTo>
                  <a:pt x="117143" y="120963"/>
                </a:lnTo>
                <a:lnTo>
                  <a:pt x="120367" y="133668"/>
                </a:lnTo>
                <a:lnTo>
                  <a:pt x="123786" y="149758"/>
                </a:lnTo>
                <a:lnTo>
                  <a:pt x="127335" y="168105"/>
                </a:lnTo>
                <a:lnTo>
                  <a:pt x="130972" y="184146"/>
                </a:lnTo>
                <a:lnTo>
                  <a:pt x="134666" y="198650"/>
                </a:lnTo>
                <a:lnTo>
                  <a:pt x="138398" y="212130"/>
                </a:lnTo>
                <a:lnTo>
                  <a:pt x="149320" y="247427"/>
                </a:lnTo>
                <a:lnTo>
                  <a:pt x="163910" y="293594"/>
                </a:lnTo>
                <a:lnTo>
                  <a:pt x="200935" y="413168"/>
                </a:lnTo>
                <a:lnTo>
                  <a:pt x="227016" y="493467"/>
                </a:lnTo>
                <a:lnTo>
                  <a:pt x="230445" y="507734"/>
                </a:lnTo>
                <a:lnTo>
                  <a:pt x="232732" y="521056"/>
                </a:lnTo>
                <a:lnTo>
                  <a:pt x="234256" y="533747"/>
                </a:lnTo>
                <a:lnTo>
                  <a:pt x="236542" y="546017"/>
                </a:lnTo>
                <a:lnTo>
                  <a:pt x="239336" y="558008"/>
                </a:lnTo>
                <a:lnTo>
                  <a:pt x="244558" y="580220"/>
                </a:lnTo>
                <a:lnTo>
                  <a:pt x="246878" y="598559"/>
                </a:lnTo>
                <a:lnTo>
                  <a:pt x="246227" y="609546"/>
                </a:lnTo>
                <a:lnTo>
                  <a:pt x="244523" y="621950"/>
                </a:lnTo>
                <a:lnTo>
                  <a:pt x="242117" y="635299"/>
                </a:lnTo>
                <a:lnTo>
                  <a:pt x="240513" y="648009"/>
                </a:lnTo>
                <a:lnTo>
                  <a:pt x="239443" y="660292"/>
                </a:lnTo>
                <a:lnTo>
                  <a:pt x="238730" y="672291"/>
                </a:lnTo>
                <a:lnTo>
                  <a:pt x="235715" y="684100"/>
                </a:lnTo>
                <a:lnTo>
                  <a:pt x="231164" y="695783"/>
                </a:lnTo>
                <a:lnTo>
                  <a:pt x="225591" y="707381"/>
                </a:lnTo>
                <a:lnTo>
                  <a:pt x="220606" y="715113"/>
                </a:lnTo>
                <a:lnTo>
                  <a:pt x="216012" y="720269"/>
                </a:lnTo>
                <a:lnTo>
                  <a:pt x="211680" y="723705"/>
                </a:lnTo>
                <a:lnTo>
                  <a:pt x="207521" y="727266"/>
                </a:lnTo>
                <a:lnTo>
                  <a:pt x="199514" y="734610"/>
                </a:lnTo>
                <a:lnTo>
                  <a:pt x="195601" y="737076"/>
                </a:lnTo>
                <a:lnTo>
                  <a:pt x="187866" y="739817"/>
                </a:lnTo>
                <a:lnTo>
                  <a:pt x="180196" y="741034"/>
                </a:lnTo>
                <a:lnTo>
                  <a:pt x="176372" y="741359"/>
                </a:lnTo>
                <a:lnTo>
                  <a:pt x="171282" y="740305"/>
                </a:lnTo>
                <a:lnTo>
                  <a:pt x="165350" y="738333"/>
                </a:lnTo>
                <a:lnTo>
                  <a:pt x="158855" y="735748"/>
                </a:lnTo>
                <a:lnTo>
                  <a:pt x="153255" y="732755"/>
                </a:lnTo>
                <a:lnTo>
                  <a:pt x="148251" y="729489"/>
                </a:lnTo>
                <a:lnTo>
                  <a:pt x="143646" y="726042"/>
                </a:lnTo>
                <a:lnTo>
                  <a:pt x="140575" y="722474"/>
                </a:lnTo>
                <a:lnTo>
                  <a:pt x="138528" y="718826"/>
                </a:lnTo>
                <a:lnTo>
                  <a:pt x="132260" y="704236"/>
                </a:lnTo>
                <a:lnTo>
                  <a:pt x="118766" y="676551"/>
                </a:lnTo>
                <a:lnTo>
                  <a:pt x="114770" y="661693"/>
                </a:lnTo>
                <a:lnTo>
                  <a:pt x="112995" y="642812"/>
                </a:lnTo>
                <a:lnTo>
                  <a:pt x="112206" y="613255"/>
                </a:lnTo>
                <a:lnTo>
                  <a:pt x="113265" y="599022"/>
                </a:lnTo>
                <a:lnTo>
                  <a:pt x="115242" y="585724"/>
                </a:lnTo>
                <a:lnTo>
                  <a:pt x="117830" y="573049"/>
                </a:lnTo>
                <a:lnTo>
                  <a:pt x="119555" y="560789"/>
                </a:lnTo>
                <a:lnTo>
                  <a:pt x="120704" y="548805"/>
                </a:lnTo>
                <a:lnTo>
                  <a:pt x="121471" y="537007"/>
                </a:lnTo>
                <a:lnTo>
                  <a:pt x="124523" y="525330"/>
                </a:lnTo>
                <a:lnTo>
                  <a:pt x="129096" y="513736"/>
                </a:lnTo>
                <a:lnTo>
                  <a:pt x="134685" y="502197"/>
                </a:lnTo>
                <a:lnTo>
                  <a:pt x="140896" y="482602"/>
                </a:lnTo>
                <a:lnTo>
                  <a:pt x="142552" y="473821"/>
                </a:lnTo>
                <a:lnTo>
                  <a:pt x="147466" y="464157"/>
                </a:lnTo>
                <a:lnTo>
                  <a:pt x="154553" y="453904"/>
                </a:lnTo>
                <a:lnTo>
                  <a:pt x="163086" y="443259"/>
                </a:lnTo>
                <a:lnTo>
                  <a:pt x="170046" y="433622"/>
                </a:lnTo>
                <a:lnTo>
                  <a:pt x="175955" y="424658"/>
                </a:lnTo>
                <a:lnTo>
                  <a:pt x="181165" y="416141"/>
                </a:lnTo>
                <a:lnTo>
                  <a:pt x="185908" y="409194"/>
                </a:lnTo>
                <a:lnTo>
                  <a:pt x="190341" y="403292"/>
                </a:lnTo>
                <a:lnTo>
                  <a:pt x="194566" y="398087"/>
                </a:lnTo>
                <a:lnTo>
                  <a:pt x="198651" y="394618"/>
                </a:lnTo>
                <a:lnTo>
                  <a:pt x="202646" y="392305"/>
                </a:lnTo>
                <a:lnTo>
                  <a:pt x="206579" y="390763"/>
                </a:lnTo>
                <a:lnTo>
                  <a:pt x="214281" y="387195"/>
                </a:lnTo>
                <a:lnTo>
                  <a:pt x="260164" y="3648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29"/>
          <p:cNvSpPr/>
          <p:nvPr/>
        </p:nvSpPr>
        <p:spPr>
          <a:xfrm>
            <a:off x="6217920" y="2663189"/>
            <a:ext cx="320040" cy="593996"/>
          </a:xfrm>
          <a:custGeom>
            <a:avLst/>
            <a:gdLst/>
            <a:ahLst/>
            <a:cxnLst/>
            <a:rect l="0" t="0" r="0" b="0"/>
            <a:pathLst>
              <a:path w="320040" h="593996">
                <a:moveTo>
                  <a:pt x="0" y="0"/>
                </a:moveTo>
                <a:lnTo>
                  <a:pt x="0" y="12136"/>
                </a:lnTo>
                <a:lnTo>
                  <a:pt x="3387" y="24867"/>
                </a:lnTo>
                <a:lnTo>
                  <a:pt x="9125" y="42802"/>
                </a:lnTo>
                <a:lnTo>
                  <a:pt x="12433" y="56475"/>
                </a:lnTo>
                <a:lnTo>
                  <a:pt x="15908" y="71940"/>
                </a:lnTo>
                <a:lnTo>
                  <a:pt x="18225" y="84790"/>
                </a:lnTo>
                <a:lnTo>
                  <a:pt x="19770" y="95897"/>
                </a:lnTo>
                <a:lnTo>
                  <a:pt x="20800" y="105841"/>
                </a:lnTo>
                <a:lnTo>
                  <a:pt x="24026" y="120091"/>
                </a:lnTo>
                <a:lnTo>
                  <a:pt x="28718" y="137211"/>
                </a:lnTo>
                <a:lnTo>
                  <a:pt x="34385" y="156244"/>
                </a:lnTo>
                <a:lnTo>
                  <a:pt x="38164" y="172743"/>
                </a:lnTo>
                <a:lnTo>
                  <a:pt x="40682" y="187552"/>
                </a:lnTo>
                <a:lnTo>
                  <a:pt x="42361" y="201235"/>
                </a:lnTo>
                <a:lnTo>
                  <a:pt x="44750" y="214167"/>
                </a:lnTo>
                <a:lnTo>
                  <a:pt x="47613" y="226598"/>
                </a:lnTo>
                <a:lnTo>
                  <a:pt x="50793" y="238696"/>
                </a:lnTo>
                <a:lnTo>
                  <a:pt x="54182" y="250571"/>
                </a:lnTo>
                <a:lnTo>
                  <a:pt x="61334" y="273925"/>
                </a:lnTo>
                <a:lnTo>
                  <a:pt x="65019" y="289297"/>
                </a:lnTo>
                <a:lnTo>
                  <a:pt x="68745" y="307165"/>
                </a:lnTo>
                <a:lnTo>
                  <a:pt x="72500" y="326697"/>
                </a:lnTo>
                <a:lnTo>
                  <a:pt x="78813" y="352418"/>
                </a:lnTo>
                <a:lnTo>
                  <a:pt x="95988" y="414864"/>
                </a:lnTo>
                <a:lnTo>
                  <a:pt x="102091" y="439136"/>
                </a:lnTo>
                <a:lnTo>
                  <a:pt x="106161" y="457858"/>
                </a:lnTo>
                <a:lnTo>
                  <a:pt x="108874" y="472878"/>
                </a:lnTo>
                <a:lnTo>
                  <a:pt x="110682" y="484163"/>
                </a:lnTo>
                <a:lnTo>
                  <a:pt x="112692" y="500087"/>
                </a:lnTo>
                <a:lnTo>
                  <a:pt x="116972" y="514784"/>
                </a:lnTo>
                <a:lnTo>
                  <a:pt x="123999" y="532781"/>
                </a:lnTo>
                <a:lnTo>
                  <a:pt x="123306" y="534257"/>
                </a:lnTo>
                <a:lnTo>
                  <a:pt x="121574" y="535242"/>
                </a:lnTo>
                <a:lnTo>
                  <a:pt x="119149" y="535898"/>
                </a:lnTo>
                <a:lnTo>
                  <a:pt x="117533" y="535065"/>
                </a:lnTo>
                <a:lnTo>
                  <a:pt x="116455" y="533241"/>
                </a:lnTo>
                <a:lnTo>
                  <a:pt x="111551" y="521217"/>
                </a:lnTo>
                <a:lnTo>
                  <a:pt x="108658" y="515118"/>
                </a:lnTo>
                <a:lnTo>
                  <a:pt x="105458" y="503433"/>
                </a:lnTo>
                <a:lnTo>
                  <a:pt x="102055" y="488022"/>
                </a:lnTo>
                <a:lnTo>
                  <a:pt x="98517" y="470128"/>
                </a:lnTo>
                <a:lnTo>
                  <a:pt x="97428" y="453119"/>
                </a:lnTo>
                <a:lnTo>
                  <a:pt x="97972" y="436699"/>
                </a:lnTo>
                <a:lnTo>
                  <a:pt x="99604" y="420673"/>
                </a:lnTo>
                <a:lnTo>
                  <a:pt x="100693" y="407449"/>
                </a:lnTo>
                <a:lnTo>
                  <a:pt x="101418" y="396093"/>
                </a:lnTo>
                <a:lnTo>
                  <a:pt x="101902" y="385982"/>
                </a:lnTo>
                <a:lnTo>
                  <a:pt x="104765" y="374162"/>
                </a:lnTo>
                <a:lnTo>
                  <a:pt x="109213" y="361201"/>
                </a:lnTo>
                <a:lnTo>
                  <a:pt x="114718" y="347481"/>
                </a:lnTo>
                <a:lnTo>
                  <a:pt x="119659" y="337064"/>
                </a:lnTo>
                <a:lnTo>
                  <a:pt x="128535" y="322103"/>
                </a:lnTo>
                <a:lnTo>
                  <a:pt x="133327" y="311221"/>
                </a:lnTo>
                <a:lnTo>
                  <a:pt x="134604" y="306540"/>
                </a:lnTo>
                <a:lnTo>
                  <a:pt x="136726" y="303420"/>
                </a:lnTo>
                <a:lnTo>
                  <a:pt x="139411" y="301340"/>
                </a:lnTo>
                <a:lnTo>
                  <a:pt x="142470" y="299954"/>
                </a:lnTo>
                <a:lnTo>
                  <a:pt x="149256" y="295026"/>
                </a:lnTo>
                <a:lnTo>
                  <a:pt x="152844" y="291935"/>
                </a:lnTo>
                <a:lnTo>
                  <a:pt x="156506" y="289873"/>
                </a:lnTo>
                <a:lnTo>
                  <a:pt x="163961" y="287583"/>
                </a:lnTo>
                <a:lnTo>
                  <a:pt x="167728" y="288242"/>
                </a:lnTo>
                <a:lnTo>
                  <a:pt x="175299" y="292361"/>
                </a:lnTo>
                <a:lnTo>
                  <a:pt x="182897" y="295039"/>
                </a:lnTo>
                <a:lnTo>
                  <a:pt x="186701" y="295752"/>
                </a:lnTo>
                <a:lnTo>
                  <a:pt x="190507" y="298769"/>
                </a:lnTo>
                <a:lnTo>
                  <a:pt x="198123" y="308893"/>
                </a:lnTo>
                <a:lnTo>
                  <a:pt x="202355" y="318473"/>
                </a:lnTo>
                <a:lnTo>
                  <a:pt x="208123" y="334393"/>
                </a:lnTo>
                <a:lnTo>
                  <a:pt x="215689" y="351819"/>
                </a:lnTo>
                <a:lnTo>
                  <a:pt x="227518" y="380731"/>
                </a:lnTo>
                <a:lnTo>
                  <a:pt x="232958" y="398601"/>
                </a:lnTo>
                <a:lnTo>
                  <a:pt x="237856" y="418134"/>
                </a:lnTo>
                <a:lnTo>
                  <a:pt x="242390" y="438776"/>
                </a:lnTo>
                <a:lnTo>
                  <a:pt x="245413" y="460158"/>
                </a:lnTo>
                <a:lnTo>
                  <a:pt x="247429" y="482032"/>
                </a:lnTo>
                <a:lnTo>
                  <a:pt x="248772" y="504235"/>
                </a:lnTo>
                <a:lnTo>
                  <a:pt x="250938" y="522846"/>
                </a:lnTo>
                <a:lnTo>
                  <a:pt x="253652" y="539065"/>
                </a:lnTo>
                <a:lnTo>
                  <a:pt x="256731" y="553686"/>
                </a:lnTo>
                <a:lnTo>
                  <a:pt x="258784" y="564704"/>
                </a:lnTo>
                <a:lnTo>
                  <a:pt x="261064" y="580333"/>
                </a:lnTo>
                <a:lnTo>
                  <a:pt x="262943" y="585009"/>
                </a:lnTo>
                <a:lnTo>
                  <a:pt x="265465" y="588126"/>
                </a:lnTo>
                <a:lnTo>
                  <a:pt x="268417" y="590204"/>
                </a:lnTo>
                <a:lnTo>
                  <a:pt x="275083" y="592513"/>
                </a:lnTo>
                <a:lnTo>
                  <a:pt x="283643" y="593995"/>
                </a:lnTo>
                <a:lnTo>
                  <a:pt x="288199" y="590811"/>
                </a:lnTo>
                <a:lnTo>
                  <a:pt x="291193" y="588185"/>
                </a:lnTo>
                <a:lnTo>
                  <a:pt x="294459" y="586433"/>
                </a:lnTo>
                <a:lnTo>
                  <a:pt x="297906" y="585266"/>
                </a:lnTo>
                <a:lnTo>
                  <a:pt x="320039" y="5600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30"/>
          <p:cNvSpPr/>
          <p:nvPr/>
        </p:nvSpPr>
        <p:spPr>
          <a:xfrm>
            <a:off x="6583959" y="2705633"/>
            <a:ext cx="182601" cy="540329"/>
          </a:xfrm>
          <a:custGeom>
            <a:avLst/>
            <a:gdLst/>
            <a:ahLst/>
            <a:cxnLst/>
            <a:rect l="0" t="0" r="0" b="0"/>
            <a:pathLst>
              <a:path w="182601" h="540329">
                <a:moveTo>
                  <a:pt x="22581" y="14706"/>
                </a:moveTo>
                <a:lnTo>
                  <a:pt x="10445" y="2571"/>
                </a:lnTo>
                <a:lnTo>
                  <a:pt x="6870" y="266"/>
                </a:lnTo>
                <a:lnTo>
                  <a:pt x="4486" y="0"/>
                </a:lnTo>
                <a:lnTo>
                  <a:pt x="662" y="2629"/>
                </a:lnTo>
                <a:lnTo>
                  <a:pt x="139" y="6376"/>
                </a:lnTo>
                <a:lnTo>
                  <a:pt x="0" y="9152"/>
                </a:lnTo>
                <a:lnTo>
                  <a:pt x="3231" y="19011"/>
                </a:lnTo>
                <a:lnTo>
                  <a:pt x="7631" y="30590"/>
                </a:lnTo>
                <a:lnTo>
                  <a:pt x="10108" y="45518"/>
                </a:lnTo>
                <a:lnTo>
                  <a:pt x="10688" y="58457"/>
                </a:lnTo>
                <a:lnTo>
                  <a:pt x="13381" y="76894"/>
                </a:lnTo>
                <a:lnTo>
                  <a:pt x="23149" y="134632"/>
                </a:lnTo>
                <a:lnTo>
                  <a:pt x="26770" y="159427"/>
                </a:lnTo>
                <a:lnTo>
                  <a:pt x="29183" y="179767"/>
                </a:lnTo>
                <a:lnTo>
                  <a:pt x="39125" y="288329"/>
                </a:lnTo>
                <a:lnTo>
                  <a:pt x="42500" y="313961"/>
                </a:lnTo>
                <a:lnTo>
                  <a:pt x="46020" y="333590"/>
                </a:lnTo>
                <a:lnTo>
                  <a:pt x="49636" y="349215"/>
                </a:lnTo>
                <a:lnTo>
                  <a:pt x="53318" y="371062"/>
                </a:lnTo>
                <a:lnTo>
                  <a:pt x="60795" y="425817"/>
                </a:lnTo>
                <a:lnTo>
                  <a:pt x="64566" y="448800"/>
                </a:lnTo>
                <a:lnTo>
                  <a:pt x="68352" y="467932"/>
                </a:lnTo>
                <a:lnTo>
                  <a:pt x="72144" y="484497"/>
                </a:lnTo>
                <a:lnTo>
                  <a:pt x="75943" y="498080"/>
                </a:lnTo>
                <a:lnTo>
                  <a:pt x="79746" y="509675"/>
                </a:lnTo>
                <a:lnTo>
                  <a:pt x="88906" y="534400"/>
                </a:lnTo>
                <a:lnTo>
                  <a:pt x="90928" y="536429"/>
                </a:lnTo>
                <a:lnTo>
                  <a:pt x="93545" y="537782"/>
                </a:lnTo>
                <a:lnTo>
                  <a:pt x="96560" y="538683"/>
                </a:lnTo>
                <a:lnTo>
                  <a:pt x="99840" y="539284"/>
                </a:lnTo>
                <a:lnTo>
                  <a:pt x="103297" y="539685"/>
                </a:lnTo>
                <a:lnTo>
                  <a:pt x="106871" y="539952"/>
                </a:lnTo>
                <a:lnTo>
                  <a:pt x="111795" y="540130"/>
                </a:lnTo>
                <a:lnTo>
                  <a:pt x="124038" y="540328"/>
                </a:lnTo>
                <a:lnTo>
                  <a:pt x="129589" y="539111"/>
                </a:lnTo>
                <a:lnTo>
                  <a:pt x="134559" y="537029"/>
                </a:lnTo>
                <a:lnTo>
                  <a:pt x="139143" y="534372"/>
                </a:lnTo>
                <a:lnTo>
                  <a:pt x="144738" y="530060"/>
                </a:lnTo>
                <a:lnTo>
                  <a:pt x="151009" y="524645"/>
                </a:lnTo>
                <a:lnTo>
                  <a:pt x="163480" y="513126"/>
                </a:lnTo>
                <a:lnTo>
                  <a:pt x="173256" y="503773"/>
                </a:lnTo>
                <a:lnTo>
                  <a:pt x="176370" y="499501"/>
                </a:lnTo>
                <a:lnTo>
                  <a:pt x="178447" y="495383"/>
                </a:lnTo>
                <a:lnTo>
                  <a:pt x="182600" y="4833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31"/>
          <p:cNvSpPr/>
          <p:nvPr/>
        </p:nvSpPr>
        <p:spPr>
          <a:xfrm>
            <a:off x="6457950" y="2834639"/>
            <a:ext cx="354331" cy="91441"/>
          </a:xfrm>
          <a:custGeom>
            <a:avLst/>
            <a:gdLst/>
            <a:ahLst/>
            <a:cxnLst/>
            <a:rect l="0" t="0" r="0" b="0"/>
            <a:pathLst>
              <a:path w="354331" h="91441">
                <a:moveTo>
                  <a:pt x="0" y="91440"/>
                </a:moveTo>
                <a:lnTo>
                  <a:pt x="6067" y="79305"/>
                </a:lnTo>
                <a:lnTo>
                  <a:pt x="10395" y="75730"/>
                </a:lnTo>
                <a:lnTo>
                  <a:pt x="15819" y="73347"/>
                </a:lnTo>
                <a:lnTo>
                  <a:pt x="21976" y="71758"/>
                </a:lnTo>
                <a:lnTo>
                  <a:pt x="49137" y="63219"/>
                </a:lnTo>
                <a:lnTo>
                  <a:pt x="67048" y="57386"/>
                </a:lnTo>
                <a:lnTo>
                  <a:pt x="92958" y="50958"/>
                </a:lnTo>
                <a:lnTo>
                  <a:pt x="232249" y="20995"/>
                </a:lnTo>
                <a:lnTo>
                  <a:pt x="248813" y="17806"/>
                </a:lnTo>
                <a:lnTo>
                  <a:pt x="262395" y="15681"/>
                </a:lnTo>
                <a:lnTo>
                  <a:pt x="273990" y="14264"/>
                </a:lnTo>
                <a:lnTo>
                  <a:pt x="282990" y="12050"/>
                </a:lnTo>
                <a:lnTo>
                  <a:pt x="290259" y="9303"/>
                </a:lnTo>
                <a:lnTo>
                  <a:pt x="296377" y="6202"/>
                </a:lnTo>
                <a:lnTo>
                  <a:pt x="302994" y="4135"/>
                </a:lnTo>
                <a:lnTo>
                  <a:pt x="309946" y="2757"/>
                </a:lnTo>
                <a:lnTo>
                  <a:pt x="317120" y="1838"/>
                </a:lnTo>
                <a:lnTo>
                  <a:pt x="323174" y="1225"/>
                </a:lnTo>
                <a:lnTo>
                  <a:pt x="333285" y="545"/>
                </a:lnTo>
                <a:lnTo>
                  <a:pt x="338626" y="243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32"/>
          <p:cNvSpPr/>
          <p:nvPr/>
        </p:nvSpPr>
        <p:spPr>
          <a:xfrm>
            <a:off x="6606540" y="3440569"/>
            <a:ext cx="282941" cy="376840"/>
          </a:xfrm>
          <a:custGeom>
            <a:avLst/>
            <a:gdLst/>
            <a:ahLst/>
            <a:cxnLst/>
            <a:rect l="0" t="0" r="0" b="0"/>
            <a:pathLst>
              <a:path w="282941" h="376840">
                <a:moveTo>
                  <a:pt x="251460" y="11290"/>
                </a:moveTo>
                <a:lnTo>
                  <a:pt x="245392" y="5223"/>
                </a:lnTo>
                <a:lnTo>
                  <a:pt x="242334" y="3435"/>
                </a:lnTo>
                <a:lnTo>
                  <a:pt x="235550" y="1449"/>
                </a:lnTo>
                <a:lnTo>
                  <a:pt x="229424" y="920"/>
                </a:lnTo>
                <a:lnTo>
                  <a:pt x="221529" y="567"/>
                </a:lnTo>
                <a:lnTo>
                  <a:pt x="193618" y="0"/>
                </a:lnTo>
                <a:lnTo>
                  <a:pt x="187498" y="1224"/>
                </a:lnTo>
                <a:lnTo>
                  <a:pt x="180879" y="3309"/>
                </a:lnTo>
                <a:lnTo>
                  <a:pt x="173926" y="5970"/>
                </a:lnTo>
                <a:lnTo>
                  <a:pt x="168020" y="9013"/>
                </a:lnTo>
                <a:lnTo>
                  <a:pt x="162814" y="12312"/>
                </a:lnTo>
                <a:lnTo>
                  <a:pt x="158072" y="15782"/>
                </a:lnTo>
                <a:lnTo>
                  <a:pt x="152371" y="19365"/>
                </a:lnTo>
                <a:lnTo>
                  <a:pt x="146030" y="23023"/>
                </a:lnTo>
                <a:lnTo>
                  <a:pt x="139263" y="26732"/>
                </a:lnTo>
                <a:lnTo>
                  <a:pt x="133482" y="30475"/>
                </a:lnTo>
                <a:lnTo>
                  <a:pt x="128358" y="34240"/>
                </a:lnTo>
                <a:lnTo>
                  <a:pt x="123672" y="38020"/>
                </a:lnTo>
                <a:lnTo>
                  <a:pt x="115079" y="45607"/>
                </a:lnTo>
                <a:lnTo>
                  <a:pt x="111008" y="49408"/>
                </a:lnTo>
                <a:lnTo>
                  <a:pt x="105755" y="53212"/>
                </a:lnTo>
                <a:lnTo>
                  <a:pt x="99714" y="57019"/>
                </a:lnTo>
                <a:lnTo>
                  <a:pt x="93146" y="60826"/>
                </a:lnTo>
                <a:lnTo>
                  <a:pt x="88767" y="64634"/>
                </a:lnTo>
                <a:lnTo>
                  <a:pt x="85848" y="68443"/>
                </a:lnTo>
                <a:lnTo>
                  <a:pt x="81163" y="77613"/>
                </a:lnTo>
                <a:lnTo>
                  <a:pt x="80351" y="85270"/>
                </a:lnTo>
                <a:lnTo>
                  <a:pt x="80110" y="95581"/>
                </a:lnTo>
                <a:lnTo>
                  <a:pt x="81347" y="99234"/>
                </a:lnTo>
                <a:lnTo>
                  <a:pt x="86108" y="106680"/>
                </a:lnTo>
                <a:lnTo>
                  <a:pt x="90424" y="111713"/>
                </a:lnTo>
                <a:lnTo>
                  <a:pt x="95843" y="117609"/>
                </a:lnTo>
                <a:lnTo>
                  <a:pt x="101995" y="124080"/>
                </a:lnTo>
                <a:lnTo>
                  <a:pt x="111177" y="130933"/>
                </a:lnTo>
                <a:lnTo>
                  <a:pt x="122377" y="138042"/>
                </a:lnTo>
                <a:lnTo>
                  <a:pt x="134925" y="145322"/>
                </a:lnTo>
                <a:lnTo>
                  <a:pt x="144560" y="150175"/>
                </a:lnTo>
                <a:lnTo>
                  <a:pt x="152253" y="153410"/>
                </a:lnTo>
                <a:lnTo>
                  <a:pt x="158652" y="155566"/>
                </a:lnTo>
                <a:lnTo>
                  <a:pt x="167998" y="160815"/>
                </a:lnTo>
                <a:lnTo>
                  <a:pt x="179308" y="168123"/>
                </a:lnTo>
                <a:lnTo>
                  <a:pt x="191928" y="176806"/>
                </a:lnTo>
                <a:lnTo>
                  <a:pt x="202882" y="185134"/>
                </a:lnTo>
                <a:lnTo>
                  <a:pt x="212725" y="193226"/>
                </a:lnTo>
                <a:lnTo>
                  <a:pt x="229164" y="207721"/>
                </a:lnTo>
                <a:lnTo>
                  <a:pt x="240704" y="218396"/>
                </a:lnTo>
                <a:lnTo>
                  <a:pt x="246830" y="225561"/>
                </a:lnTo>
                <a:lnTo>
                  <a:pt x="253452" y="234148"/>
                </a:lnTo>
                <a:lnTo>
                  <a:pt x="260408" y="243682"/>
                </a:lnTo>
                <a:lnTo>
                  <a:pt x="266315" y="252578"/>
                </a:lnTo>
                <a:lnTo>
                  <a:pt x="271523" y="261049"/>
                </a:lnTo>
                <a:lnTo>
                  <a:pt x="276265" y="269236"/>
                </a:lnTo>
                <a:lnTo>
                  <a:pt x="279427" y="275964"/>
                </a:lnTo>
                <a:lnTo>
                  <a:pt x="282940" y="286826"/>
                </a:lnTo>
                <a:lnTo>
                  <a:pt x="282606" y="292771"/>
                </a:lnTo>
                <a:lnTo>
                  <a:pt x="281114" y="299274"/>
                </a:lnTo>
                <a:lnTo>
                  <a:pt x="278849" y="306150"/>
                </a:lnTo>
                <a:lnTo>
                  <a:pt x="276333" y="317176"/>
                </a:lnTo>
                <a:lnTo>
                  <a:pt x="275662" y="321894"/>
                </a:lnTo>
                <a:lnTo>
                  <a:pt x="272674" y="327580"/>
                </a:lnTo>
                <a:lnTo>
                  <a:pt x="268143" y="333910"/>
                </a:lnTo>
                <a:lnTo>
                  <a:pt x="262582" y="340670"/>
                </a:lnTo>
                <a:lnTo>
                  <a:pt x="256334" y="346447"/>
                </a:lnTo>
                <a:lnTo>
                  <a:pt x="249629" y="351568"/>
                </a:lnTo>
                <a:lnTo>
                  <a:pt x="242620" y="356252"/>
                </a:lnTo>
                <a:lnTo>
                  <a:pt x="232866" y="360645"/>
                </a:lnTo>
                <a:lnTo>
                  <a:pt x="221284" y="364844"/>
                </a:lnTo>
                <a:lnTo>
                  <a:pt x="208482" y="368913"/>
                </a:lnTo>
                <a:lnTo>
                  <a:pt x="197409" y="371625"/>
                </a:lnTo>
                <a:lnTo>
                  <a:pt x="187485" y="373433"/>
                </a:lnTo>
                <a:lnTo>
                  <a:pt x="178330" y="374639"/>
                </a:lnTo>
                <a:lnTo>
                  <a:pt x="169686" y="375443"/>
                </a:lnTo>
                <a:lnTo>
                  <a:pt x="161384" y="375979"/>
                </a:lnTo>
                <a:lnTo>
                  <a:pt x="153310" y="376336"/>
                </a:lnTo>
                <a:lnTo>
                  <a:pt x="137564" y="376733"/>
                </a:lnTo>
                <a:lnTo>
                  <a:pt x="129810" y="376839"/>
                </a:lnTo>
                <a:lnTo>
                  <a:pt x="122099" y="375639"/>
                </a:lnTo>
                <a:lnTo>
                  <a:pt x="114420" y="373569"/>
                </a:lnTo>
                <a:lnTo>
                  <a:pt x="106760" y="370920"/>
                </a:lnTo>
                <a:lnTo>
                  <a:pt x="100383" y="367884"/>
                </a:lnTo>
                <a:lnTo>
                  <a:pt x="94861" y="364589"/>
                </a:lnTo>
                <a:lnTo>
                  <a:pt x="89911" y="361123"/>
                </a:lnTo>
                <a:lnTo>
                  <a:pt x="84070" y="358812"/>
                </a:lnTo>
                <a:lnTo>
                  <a:pt x="77637" y="357272"/>
                </a:lnTo>
                <a:lnTo>
                  <a:pt x="70808" y="356244"/>
                </a:lnTo>
                <a:lnTo>
                  <a:pt x="63715" y="353020"/>
                </a:lnTo>
                <a:lnTo>
                  <a:pt x="56447" y="348330"/>
                </a:lnTo>
                <a:lnTo>
                  <a:pt x="49060" y="342664"/>
                </a:lnTo>
                <a:lnTo>
                  <a:pt x="40327" y="336346"/>
                </a:lnTo>
                <a:lnTo>
                  <a:pt x="20463" y="322553"/>
                </a:lnTo>
                <a:lnTo>
                  <a:pt x="13641" y="316589"/>
                </a:lnTo>
                <a:lnTo>
                  <a:pt x="9094" y="311343"/>
                </a:lnTo>
                <a:lnTo>
                  <a:pt x="0" y="2970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33"/>
          <p:cNvSpPr/>
          <p:nvPr/>
        </p:nvSpPr>
        <p:spPr>
          <a:xfrm>
            <a:off x="6974124" y="3463568"/>
            <a:ext cx="181057" cy="340261"/>
          </a:xfrm>
          <a:custGeom>
            <a:avLst/>
            <a:gdLst/>
            <a:ahLst/>
            <a:cxnLst/>
            <a:rect l="0" t="0" r="0" b="0"/>
            <a:pathLst>
              <a:path w="181057" h="340261">
                <a:moveTo>
                  <a:pt x="169626" y="22582"/>
                </a:moveTo>
                <a:lnTo>
                  <a:pt x="157490" y="10446"/>
                </a:lnTo>
                <a:lnTo>
                  <a:pt x="151375" y="6871"/>
                </a:lnTo>
                <a:lnTo>
                  <a:pt x="144758" y="4488"/>
                </a:lnTo>
                <a:lnTo>
                  <a:pt x="137808" y="2899"/>
                </a:lnTo>
                <a:lnTo>
                  <a:pt x="131904" y="1840"/>
                </a:lnTo>
                <a:lnTo>
                  <a:pt x="126697" y="1134"/>
                </a:lnTo>
                <a:lnTo>
                  <a:pt x="121957" y="663"/>
                </a:lnTo>
                <a:lnTo>
                  <a:pt x="117526" y="349"/>
                </a:lnTo>
                <a:lnTo>
                  <a:pt x="113303" y="140"/>
                </a:lnTo>
                <a:lnTo>
                  <a:pt x="109217" y="0"/>
                </a:lnTo>
                <a:lnTo>
                  <a:pt x="105223" y="1177"/>
                </a:lnTo>
                <a:lnTo>
                  <a:pt x="101290" y="3232"/>
                </a:lnTo>
                <a:lnTo>
                  <a:pt x="97399" y="5872"/>
                </a:lnTo>
                <a:lnTo>
                  <a:pt x="93534" y="8902"/>
                </a:lnTo>
                <a:lnTo>
                  <a:pt x="89688" y="12191"/>
                </a:lnTo>
                <a:lnTo>
                  <a:pt x="85854" y="15655"/>
                </a:lnTo>
                <a:lnTo>
                  <a:pt x="78207" y="22890"/>
                </a:lnTo>
                <a:lnTo>
                  <a:pt x="62950" y="37883"/>
                </a:lnTo>
                <a:lnTo>
                  <a:pt x="60408" y="42942"/>
                </a:lnTo>
                <a:lnTo>
                  <a:pt x="58714" y="48855"/>
                </a:lnTo>
                <a:lnTo>
                  <a:pt x="57584" y="55337"/>
                </a:lnTo>
                <a:lnTo>
                  <a:pt x="55561" y="62198"/>
                </a:lnTo>
                <a:lnTo>
                  <a:pt x="52943" y="69313"/>
                </a:lnTo>
                <a:lnTo>
                  <a:pt x="49927" y="76596"/>
                </a:lnTo>
                <a:lnTo>
                  <a:pt x="45376" y="86531"/>
                </a:lnTo>
                <a:lnTo>
                  <a:pt x="33547" y="111117"/>
                </a:lnTo>
                <a:lnTo>
                  <a:pt x="28107" y="123515"/>
                </a:lnTo>
                <a:lnTo>
                  <a:pt x="23210" y="135590"/>
                </a:lnTo>
                <a:lnTo>
                  <a:pt x="18675" y="147451"/>
                </a:lnTo>
                <a:lnTo>
                  <a:pt x="15652" y="161708"/>
                </a:lnTo>
                <a:lnTo>
                  <a:pt x="13637" y="177562"/>
                </a:lnTo>
                <a:lnTo>
                  <a:pt x="12292" y="194482"/>
                </a:lnTo>
                <a:lnTo>
                  <a:pt x="10127" y="208302"/>
                </a:lnTo>
                <a:lnTo>
                  <a:pt x="7414" y="220055"/>
                </a:lnTo>
                <a:lnTo>
                  <a:pt x="4334" y="230430"/>
                </a:lnTo>
                <a:lnTo>
                  <a:pt x="2281" y="239888"/>
                </a:lnTo>
                <a:lnTo>
                  <a:pt x="913" y="248732"/>
                </a:lnTo>
                <a:lnTo>
                  <a:pt x="0" y="257169"/>
                </a:lnTo>
                <a:lnTo>
                  <a:pt x="662" y="266603"/>
                </a:lnTo>
                <a:lnTo>
                  <a:pt x="2373" y="276702"/>
                </a:lnTo>
                <a:lnTo>
                  <a:pt x="4784" y="287246"/>
                </a:lnTo>
                <a:lnTo>
                  <a:pt x="6391" y="295544"/>
                </a:lnTo>
                <a:lnTo>
                  <a:pt x="7463" y="302347"/>
                </a:lnTo>
                <a:lnTo>
                  <a:pt x="8176" y="308152"/>
                </a:lnTo>
                <a:lnTo>
                  <a:pt x="9923" y="313292"/>
                </a:lnTo>
                <a:lnTo>
                  <a:pt x="15250" y="322390"/>
                </a:lnTo>
                <a:lnTo>
                  <a:pt x="18449" y="326593"/>
                </a:lnTo>
                <a:lnTo>
                  <a:pt x="21851" y="330666"/>
                </a:lnTo>
                <a:lnTo>
                  <a:pt x="25389" y="334651"/>
                </a:lnTo>
                <a:lnTo>
                  <a:pt x="29018" y="337308"/>
                </a:lnTo>
                <a:lnTo>
                  <a:pt x="32707" y="339079"/>
                </a:lnTo>
                <a:lnTo>
                  <a:pt x="36437" y="340260"/>
                </a:lnTo>
                <a:lnTo>
                  <a:pt x="41463" y="339777"/>
                </a:lnTo>
                <a:lnTo>
                  <a:pt x="47354" y="338185"/>
                </a:lnTo>
                <a:lnTo>
                  <a:pt x="53822" y="335854"/>
                </a:lnTo>
                <a:lnTo>
                  <a:pt x="59403" y="334300"/>
                </a:lnTo>
                <a:lnTo>
                  <a:pt x="64393" y="333264"/>
                </a:lnTo>
                <a:lnTo>
                  <a:pt x="68991" y="332573"/>
                </a:lnTo>
                <a:lnTo>
                  <a:pt x="78406" y="329572"/>
                </a:lnTo>
                <a:lnTo>
                  <a:pt x="91033" y="325032"/>
                </a:lnTo>
                <a:lnTo>
                  <a:pt x="181056" y="2854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34"/>
          <p:cNvSpPr/>
          <p:nvPr/>
        </p:nvSpPr>
        <p:spPr>
          <a:xfrm>
            <a:off x="7167402" y="3499168"/>
            <a:ext cx="330679" cy="281800"/>
          </a:xfrm>
          <a:custGeom>
            <a:avLst/>
            <a:gdLst/>
            <a:ahLst/>
            <a:cxnLst/>
            <a:rect l="0" t="0" r="0" b="0"/>
            <a:pathLst>
              <a:path w="330679" h="281800">
                <a:moveTo>
                  <a:pt x="159228" y="9841"/>
                </a:moveTo>
                <a:lnTo>
                  <a:pt x="153160" y="3774"/>
                </a:lnTo>
                <a:lnTo>
                  <a:pt x="148833" y="1986"/>
                </a:lnTo>
                <a:lnTo>
                  <a:pt x="143407" y="795"/>
                </a:lnTo>
                <a:lnTo>
                  <a:pt x="137251" y="0"/>
                </a:lnTo>
                <a:lnTo>
                  <a:pt x="131877" y="740"/>
                </a:lnTo>
                <a:lnTo>
                  <a:pt x="127024" y="2504"/>
                </a:lnTo>
                <a:lnTo>
                  <a:pt x="118244" y="7850"/>
                </a:lnTo>
                <a:lnTo>
                  <a:pt x="110110" y="14460"/>
                </a:lnTo>
                <a:lnTo>
                  <a:pt x="104892" y="19270"/>
                </a:lnTo>
                <a:lnTo>
                  <a:pt x="92322" y="31389"/>
                </a:lnTo>
                <a:lnTo>
                  <a:pt x="86683" y="38176"/>
                </a:lnTo>
                <a:lnTo>
                  <a:pt x="81655" y="45242"/>
                </a:lnTo>
                <a:lnTo>
                  <a:pt x="77033" y="52491"/>
                </a:lnTo>
                <a:lnTo>
                  <a:pt x="70141" y="61135"/>
                </a:lnTo>
                <a:lnTo>
                  <a:pt x="61736" y="70707"/>
                </a:lnTo>
                <a:lnTo>
                  <a:pt x="52323" y="80898"/>
                </a:lnTo>
                <a:lnTo>
                  <a:pt x="46048" y="90233"/>
                </a:lnTo>
                <a:lnTo>
                  <a:pt x="41865" y="98996"/>
                </a:lnTo>
                <a:lnTo>
                  <a:pt x="39075" y="107378"/>
                </a:lnTo>
                <a:lnTo>
                  <a:pt x="23015" y="161649"/>
                </a:lnTo>
                <a:lnTo>
                  <a:pt x="17619" y="178357"/>
                </a:lnTo>
                <a:lnTo>
                  <a:pt x="12752" y="192034"/>
                </a:lnTo>
                <a:lnTo>
                  <a:pt x="8237" y="203693"/>
                </a:lnTo>
                <a:lnTo>
                  <a:pt x="5227" y="212736"/>
                </a:lnTo>
                <a:lnTo>
                  <a:pt x="3221" y="220035"/>
                </a:lnTo>
                <a:lnTo>
                  <a:pt x="1883" y="226170"/>
                </a:lnTo>
                <a:lnTo>
                  <a:pt x="991" y="231531"/>
                </a:lnTo>
                <a:lnTo>
                  <a:pt x="397" y="236374"/>
                </a:lnTo>
                <a:lnTo>
                  <a:pt x="0" y="240873"/>
                </a:lnTo>
                <a:lnTo>
                  <a:pt x="1006" y="246413"/>
                </a:lnTo>
                <a:lnTo>
                  <a:pt x="2947" y="252646"/>
                </a:lnTo>
                <a:lnTo>
                  <a:pt x="5511" y="259341"/>
                </a:lnTo>
                <a:lnTo>
                  <a:pt x="7220" y="265074"/>
                </a:lnTo>
                <a:lnTo>
                  <a:pt x="8359" y="270167"/>
                </a:lnTo>
                <a:lnTo>
                  <a:pt x="9118" y="274832"/>
                </a:lnTo>
                <a:lnTo>
                  <a:pt x="10895" y="276672"/>
                </a:lnTo>
                <a:lnTo>
                  <a:pt x="13349" y="276628"/>
                </a:lnTo>
                <a:lnTo>
                  <a:pt x="16255" y="275329"/>
                </a:lnTo>
                <a:lnTo>
                  <a:pt x="22871" y="273886"/>
                </a:lnTo>
                <a:lnTo>
                  <a:pt x="26413" y="273501"/>
                </a:lnTo>
                <a:lnTo>
                  <a:pt x="32585" y="268165"/>
                </a:lnTo>
                <a:lnTo>
                  <a:pt x="40509" y="259527"/>
                </a:lnTo>
                <a:lnTo>
                  <a:pt x="49602" y="248688"/>
                </a:lnTo>
                <a:lnTo>
                  <a:pt x="56934" y="238923"/>
                </a:lnTo>
                <a:lnTo>
                  <a:pt x="63092" y="229872"/>
                </a:lnTo>
                <a:lnTo>
                  <a:pt x="68467" y="221299"/>
                </a:lnTo>
                <a:lnTo>
                  <a:pt x="73321" y="213043"/>
                </a:lnTo>
                <a:lnTo>
                  <a:pt x="77827" y="204999"/>
                </a:lnTo>
                <a:lnTo>
                  <a:pt x="82100" y="197097"/>
                </a:lnTo>
                <a:lnTo>
                  <a:pt x="87490" y="188018"/>
                </a:lnTo>
                <a:lnTo>
                  <a:pt x="100250" y="167771"/>
                </a:lnTo>
                <a:lnTo>
                  <a:pt x="105940" y="157038"/>
                </a:lnTo>
                <a:lnTo>
                  <a:pt x="111002" y="146073"/>
                </a:lnTo>
                <a:lnTo>
                  <a:pt x="115647" y="134952"/>
                </a:lnTo>
                <a:lnTo>
                  <a:pt x="118744" y="126268"/>
                </a:lnTo>
                <a:lnTo>
                  <a:pt x="120809" y="119209"/>
                </a:lnTo>
                <a:lnTo>
                  <a:pt x="122185" y="113233"/>
                </a:lnTo>
                <a:lnTo>
                  <a:pt x="123103" y="106710"/>
                </a:lnTo>
                <a:lnTo>
                  <a:pt x="123714" y="99820"/>
                </a:lnTo>
                <a:lnTo>
                  <a:pt x="124122" y="92687"/>
                </a:lnTo>
                <a:lnTo>
                  <a:pt x="125664" y="82852"/>
                </a:lnTo>
                <a:lnTo>
                  <a:pt x="127962" y="71215"/>
                </a:lnTo>
                <a:lnTo>
                  <a:pt x="130764" y="58377"/>
                </a:lnTo>
                <a:lnTo>
                  <a:pt x="133901" y="47279"/>
                </a:lnTo>
                <a:lnTo>
                  <a:pt x="137264" y="37340"/>
                </a:lnTo>
                <a:lnTo>
                  <a:pt x="140775" y="28174"/>
                </a:lnTo>
                <a:lnTo>
                  <a:pt x="144386" y="22063"/>
                </a:lnTo>
                <a:lnTo>
                  <a:pt x="148063" y="17989"/>
                </a:lnTo>
                <a:lnTo>
                  <a:pt x="151784" y="15273"/>
                </a:lnTo>
                <a:lnTo>
                  <a:pt x="154265" y="14733"/>
                </a:lnTo>
                <a:lnTo>
                  <a:pt x="155919" y="15642"/>
                </a:lnTo>
                <a:lnTo>
                  <a:pt x="157023" y="17519"/>
                </a:lnTo>
                <a:lnTo>
                  <a:pt x="158247" y="22991"/>
                </a:lnTo>
                <a:lnTo>
                  <a:pt x="158574" y="26227"/>
                </a:lnTo>
                <a:lnTo>
                  <a:pt x="165102" y="67190"/>
                </a:lnTo>
                <a:lnTo>
                  <a:pt x="168223" y="82364"/>
                </a:lnTo>
                <a:lnTo>
                  <a:pt x="171575" y="96290"/>
                </a:lnTo>
                <a:lnTo>
                  <a:pt x="175079" y="109384"/>
                </a:lnTo>
                <a:lnTo>
                  <a:pt x="185746" y="144253"/>
                </a:lnTo>
                <a:lnTo>
                  <a:pt x="192147" y="164219"/>
                </a:lnTo>
                <a:lnTo>
                  <a:pt x="196413" y="178800"/>
                </a:lnTo>
                <a:lnTo>
                  <a:pt x="199258" y="189790"/>
                </a:lnTo>
                <a:lnTo>
                  <a:pt x="201155" y="198387"/>
                </a:lnTo>
                <a:lnTo>
                  <a:pt x="204959" y="207929"/>
                </a:lnTo>
                <a:lnTo>
                  <a:pt x="210036" y="218100"/>
                </a:lnTo>
                <a:lnTo>
                  <a:pt x="215959" y="228690"/>
                </a:lnTo>
                <a:lnTo>
                  <a:pt x="221178" y="237021"/>
                </a:lnTo>
                <a:lnTo>
                  <a:pt x="225928" y="243844"/>
                </a:lnTo>
                <a:lnTo>
                  <a:pt x="230365" y="249663"/>
                </a:lnTo>
                <a:lnTo>
                  <a:pt x="234593" y="254813"/>
                </a:lnTo>
                <a:lnTo>
                  <a:pt x="238681" y="259516"/>
                </a:lnTo>
                <a:lnTo>
                  <a:pt x="242676" y="263921"/>
                </a:lnTo>
                <a:lnTo>
                  <a:pt x="247880" y="268128"/>
                </a:lnTo>
                <a:lnTo>
                  <a:pt x="253889" y="272202"/>
                </a:lnTo>
                <a:lnTo>
                  <a:pt x="260435" y="276189"/>
                </a:lnTo>
                <a:lnTo>
                  <a:pt x="266069" y="278846"/>
                </a:lnTo>
                <a:lnTo>
                  <a:pt x="275716" y="281799"/>
                </a:lnTo>
                <a:lnTo>
                  <a:pt x="280066" y="281317"/>
                </a:lnTo>
                <a:lnTo>
                  <a:pt x="284236" y="279725"/>
                </a:lnTo>
                <a:lnTo>
                  <a:pt x="292258" y="274570"/>
                </a:lnTo>
                <a:lnTo>
                  <a:pt x="300056" y="268045"/>
                </a:lnTo>
                <a:lnTo>
                  <a:pt x="305182" y="263257"/>
                </a:lnTo>
                <a:lnTo>
                  <a:pt x="330678" y="2384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35"/>
          <p:cNvSpPr/>
          <p:nvPr/>
        </p:nvSpPr>
        <p:spPr>
          <a:xfrm>
            <a:off x="7555369" y="3303270"/>
            <a:ext cx="308472" cy="479528"/>
          </a:xfrm>
          <a:custGeom>
            <a:avLst/>
            <a:gdLst/>
            <a:ahLst/>
            <a:cxnLst/>
            <a:rect l="0" t="0" r="0" b="0"/>
            <a:pathLst>
              <a:path w="308472" h="479528">
                <a:moveTo>
                  <a:pt x="11290" y="0"/>
                </a:moveTo>
                <a:lnTo>
                  <a:pt x="5223" y="0"/>
                </a:lnTo>
                <a:lnTo>
                  <a:pt x="3435" y="1269"/>
                </a:lnTo>
                <a:lnTo>
                  <a:pt x="2244" y="3386"/>
                </a:lnTo>
                <a:lnTo>
                  <a:pt x="1449" y="6067"/>
                </a:lnTo>
                <a:lnTo>
                  <a:pt x="566" y="73393"/>
                </a:lnTo>
                <a:lnTo>
                  <a:pt x="0" y="222213"/>
                </a:lnTo>
                <a:lnTo>
                  <a:pt x="1224" y="251011"/>
                </a:lnTo>
                <a:lnTo>
                  <a:pt x="3309" y="281641"/>
                </a:lnTo>
                <a:lnTo>
                  <a:pt x="5970" y="313491"/>
                </a:lnTo>
                <a:lnTo>
                  <a:pt x="9013" y="337263"/>
                </a:lnTo>
                <a:lnTo>
                  <a:pt x="12313" y="355652"/>
                </a:lnTo>
                <a:lnTo>
                  <a:pt x="15782" y="370451"/>
                </a:lnTo>
                <a:lnTo>
                  <a:pt x="20635" y="384127"/>
                </a:lnTo>
                <a:lnTo>
                  <a:pt x="26410" y="397055"/>
                </a:lnTo>
                <a:lnTo>
                  <a:pt x="32801" y="409483"/>
                </a:lnTo>
                <a:lnTo>
                  <a:pt x="39600" y="420308"/>
                </a:lnTo>
                <a:lnTo>
                  <a:pt x="46673" y="430065"/>
                </a:lnTo>
                <a:lnTo>
                  <a:pt x="53929" y="439110"/>
                </a:lnTo>
                <a:lnTo>
                  <a:pt x="60036" y="446410"/>
                </a:lnTo>
                <a:lnTo>
                  <a:pt x="65378" y="452546"/>
                </a:lnTo>
                <a:lnTo>
                  <a:pt x="70209" y="457908"/>
                </a:lnTo>
                <a:lnTo>
                  <a:pt x="74700" y="461481"/>
                </a:lnTo>
                <a:lnTo>
                  <a:pt x="83075" y="465453"/>
                </a:lnTo>
                <a:lnTo>
                  <a:pt x="87087" y="465241"/>
                </a:lnTo>
                <a:lnTo>
                  <a:pt x="91032" y="463831"/>
                </a:lnTo>
                <a:lnTo>
                  <a:pt x="94932" y="461620"/>
                </a:lnTo>
                <a:lnTo>
                  <a:pt x="102651" y="459164"/>
                </a:lnTo>
                <a:lnTo>
                  <a:pt x="106488" y="458509"/>
                </a:lnTo>
                <a:lnTo>
                  <a:pt x="114137" y="454395"/>
                </a:lnTo>
                <a:lnTo>
                  <a:pt x="117955" y="451520"/>
                </a:lnTo>
                <a:lnTo>
                  <a:pt x="132357" y="441552"/>
                </a:lnTo>
                <a:lnTo>
                  <a:pt x="141531" y="435338"/>
                </a:lnTo>
                <a:lnTo>
                  <a:pt x="148918" y="428655"/>
                </a:lnTo>
                <a:lnTo>
                  <a:pt x="155112" y="421659"/>
                </a:lnTo>
                <a:lnTo>
                  <a:pt x="160511" y="414456"/>
                </a:lnTo>
                <a:lnTo>
                  <a:pt x="169898" y="399679"/>
                </a:lnTo>
                <a:lnTo>
                  <a:pt x="174178" y="392183"/>
                </a:lnTo>
                <a:lnTo>
                  <a:pt x="179572" y="384645"/>
                </a:lnTo>
                <a:lnTo>
                  <a:pt x="185709" y="377080"/>
                </a:lnTo>
                <a:lnTo>
                  <a:pt x="192339" y="369496"/>
                </a:lnTo>
                <a:lnTo>
                  <a:pt x="196760" y="361901"/>
                </a:lnTo>
                <a:lnTo>
                  <a:pt x="199707" y="354297"/>
                </a:lnTo>
                <a:lnTo>
                  <a:pt x="201671" y="346688"/>
                </a:lnTo>
                <a:lnTo>
                  <a:pt x="205521" y="339075"/>
                </a:lnTo>
                <a:lnTo>
                  <a:pt x="210628" y="331460"/>
                </a:lnTo>
                <a:lnTo>
                  <a:pt x="216572" y="323843"/>
                </a:lnTo>
                <a:lnTo>
                  <a:pt x="220535" y="316225"/>
                </a:lnTo>
                <a:lnTo>
                  <a:pt x="223177" y="308607"/>
                </a:lnTo>
                <a:lnTo>
                  <a:pt x="224938" y="300987"/>
                </a:lnTo>
                <a:lnTo>
                  <a:pt x="233485" y="259926"/>
                </a:lnTo>
                <a:lnTo>
                  <a:pt x="235620" y="246944"/>
                </a:lnTo>
                <a:lnTo>
                  <a:pt x="237043" y="235749"/>
                </a:lnTo>
                <a:lnTo>
                  <a:pt x="239328" y="211667"/>
                </a:lnTo>
                <a:lnTo>
                  <a:pt x="238245" y="208421"/>
                </a:lnTo>
                <a:lnTo>
                  <a:pt x="233657" y="201428"/>
                </a:lnTo>
                <a:lnTo>
                  <a:pt x="230654" y="199055"/>
                </a:lnTo>
                <a:lnTo>
                  <a:pt x="227383" y="197473"/>
                </a:lnTo>
                <a:lnTo>
                  <a:pt x="220361" y="195716"/>
                </a:lnTo>
                <a:lnTo>
                  <a:pt x="213007" y="194934"/>
                </a:lnTo>
                <a:lnTo>
                  <a:pt x="205506" y="194587"/>
                </a:lnTo>
                <a:lnTo>
                  <a:pt x="201728" y="194495"/>
                </a:lnTo>
                <a:lnTo>
                  <a:pt x="199208" y="195703"/>
                </a:lnTo>
                <a:lnTo>
                  <a:pt x="197529" y="197778"/>
                </a:lnTo>
                <a:lnTo>
                  <a:pt x="196410" y="200432"/>
                </a:lnTo>
                <a:lnTo>
                  <a:pt x="188393" y="206767"/>
                </a:lnTo>
                <a:lnTo>
                  <a:pt x="182698" y="210234"/>
                </a:lnTo>
                <a:lnTo>
                  <a:pt x="178902" y="213816"/>
                </a:lnTo>
                <a:lnTo>
                  <a:pt x="176372" y="217474"/>
                </a:lnTo>
                <a:lnTo>
                  <a:pt x="169423" y="232076"/>
                </a:lnTo>
                <a:lnTo>
                  <a:pt x="144530" y="282143"/>
                </a:lnTo>
                <a:lnTo>
                  <a:pt x="140757" y="292235"/>
                </a:lnTo>
                <a:lnTo>
                  <a:pt x="136972" y="304043"/>
                </a:lnTo>
                <a:lnTo>
                  <a:pt x="133177" y="316995"/>
                </a:lnTo>
                <a:lnTo>
                  <a:pt x="131919" y="333250"/>
                </a:lnTo>
                <a:lnTo>
                  <a:pt x="132349" y="351707"/>
                </a:lnTo>
                <a:lnTo>
                  <a:pt x="134944" y="387454"/>
                </a:lnTo>
                <a:lnTo>
                  <a:pt x="136097" y="411808"/>
                </a:lnTo>
                <a:lnTo>
                  <a:pt x="137676" y="420588"/>
                </a:lnTo>
                <a:lnTo>
                  <a:pt x="142815" y="433731"/>
                </a:lnTo>
                <a:lnTo>
                  <a:pt x="145946" y="443806"/>
                </a:lnTo>
                <a:lnTo>
                  <a:pt x="146781" y="448270"/>
                </a:lnTo>
                <a:lnTo>
                  <a:pt x="151095" y="456617"/>
                </a:lnTo>
                <a:lnTo>
                  <a:pt x="154023" y="460621"/>
                </a:lnTo>
                <a:lnTo>
                  <a:pt x="157246" y="463291"/>
                </a:lnTo>
                <a:lnTo>
                  <a:pt x="160664" y="465070"/>
                </a:lnTo>
                <a:lnTo>
                  <a:pt x="169119" y="468318"/>
                </a:lnTo>
                <a:lnTo>
                  <a:pt x="174930" y="470962"/>
                </a:lnTo>
                <a:lnTo>
                  <a:pt x="181343" y="473994"/>
                </a:lnTo>
                <a:lnTo>
                  <a:pt x="186889" y="476016"/>
                </a:lnTo>
                <a:lnTo>
                  <a:pt x="196438" y="478262"/>
                </a:lnTo>
                <a:lnTo>
                  <a:pt x="204915" y="479261"/>
                </a:lnTo>
                <a:lnTo>
                  <a:pt x="208953" y="479527"/>
                </a:lnTo>
                <a:lnTo>
                  <a:pt x="214186" y="478435"/>
                </a:lnTo>
                <a:lnTo>
                  <a:pt x="220214" y="476436"/>
                </a:lnTo>
                <a:lnTo>
                  <a:pt x="226773" y="473834"/>
                </a:lnTo>
                <a:lnTo>
                  <a:pt x="236225" y="470829"/>
                </a:lnTo>
                <a:lnTo>
                  <a:pt x="260275" y="464104"/>
                </a:lnTo>
                <a:lnTo>
                  <a:pt x="271260" y="460532"/>
                </a:lnTo>
                <a:lnTo>
                  <a:pt x="281124" y="456881"/>
                </a:lnTo>
                <a:lnTo>
                  <a:pt x="308471" y="4457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36"/>
          <p:cNvSpPr/>
          <p:nvPr/>
        </p:nvSpPr>
        <p:spPr>
          <a:xfrm>
            <a:off x="7955280" y="3497579"/>
            <a:ext cx="262890" cy="308611"/>
          </a:xfrm>
          <a:custGeom>
            <a:avLst/>
            <a:gdLst/>
            <a:ahLst/>
            <a:cxnLst/>
            <a:rect l="0" t="0" r="0" b="0"/>
            <a:pathLst>
              <a:path w="262890" h="308611">
                <a:moveTo>
                  <a:pt x="11429" y="0"/>
                </a:moveTo>
                <a:lnTo>
                  <a:pt x="11429" y="62099"/>
                </a:lnTo>
                <a:lnTo>
                  <a:pt x="10160" y="78229"/>
                </a:lnTo>
                <a:lnTo>
                  <a:pt x="8043" y="95333"/>
                </a:lnTo>
                <a:lnTo>
                  <a:pt x="5362" y="113085"/>
                </a:lnTo>
                <a:lnTo>
                  <a:pt x="3574" y="127460"/>
                </a:lnTo>
                <a:lnTo>
                  <a:pt x="2383" y="139584"/>
                </a:lnTo>
                <a:lnTo>
                  <a:pt x="1588" y="150206"/>
                </a:lnTo>
                <a:lnTo>
                  <a:pt x="1059" y="159827"/>
                </a:lnTo>
                <a:lnTo>
                  <a:pt x="470" y="177291"/>
                </a:lnTo>
                <a:lnTo>
                  <a:pt x="93" y="209199"/>
                </a:lnTo>
                <a:lnTo>
                  <a:pt x="2" y="281858"/>
                </a:lnTo>
                <a:lnTo>
                  <a:pt x="0" y="245225"/>
                </a:lnTo>
                <a:lnTo>
                  <a:pt x="3810" y="226983"/>
                </a:lnTo>
                <a:lnTo>
                  <a:pt x="10160" y="205932"/>
                </a:lnTo>
                <a:lnTo>
                  <a:pt x="35591" y="132542"/>
                </a:lnTo>
                <a:lnTo>
                  <a:pt x="40238" y="120111"/>
                </a:lnTo>
                <a:lnTo>
                  <a:pt x="44605" y="109284"/>
                </a:lnTo>
                <a:lnTo>
                  <a:pt x="48786" y="99526"/>
                </a:lnTo>
                <a:lnTo>
                  <a:pt x="54114" y="90481"/>
                </a:lnTo>
                <a:lnTo>
                  <a:pt x="60205" y="81911"/>
                </a:lnTo>
                <a:lnTo>
                  <a:pt x="66807" y="73658"/>
                </a:lnTo>
                <a:lnTo>
                  <a:pt x="72478" y="66885"/>
                </a:lnTo>
                <a:lnTo>
                  <a:pt x="77528" y="61100"/>
                </a:lnTo>
                <a:lnTo>
                  <a:pt x="86526" y="51286"/>
                </a:lnTo>
                <a:lnTo>
                  <a:pt x="94759" y="42690"/>
                </a:lnTo>
                <a:lnTo>
                  <a:pt x="100003" y="38621"/>
                </a:lnTo>
                <a:lnTo>
                  <a:pt x="106039" y="34637"/>
                </a:lnTo>
                <a:lnTo>
                  <a:pt x="112602" y="30712"/>
                </a:lnTo>
                <a:lnTo>
                  <a:pt x="118248" y="26825"/>
                </a:lnTo>
                <a:lnTo>
                  <a:pt x="123281" y="22963"/>
                </a:lnTo>
                <a:lnTo>
                  <a:pt x="127908" y="19119"/>
                </a:lnTo>
                <a:lnTo>
                  <a:pt x="132262" y="16556"/>
                </a:lnTo>
                <a:lnTo>
                  <a:pt x="136435" y="14848"/>
                </a:lnTo>
                <a:lnTo>
                  <a:pt x="140487" y="13709"/>
                </a:lnTo>
                <a:lnTo>
                  <a:pt x="144458" y="14219"/>
                </a:lnTo>
                <a:lnTo>
                  <a:pt x="148374" y="15830"/>
                </a:lnTo>
                <a:lnTo>
                  <a:pt x="152256" y="18173"/>
                </a:lnTo>
                <a:lnTo>
                  <a:pt x="157385" y="21006"/>
                </a:lnTo>
                <a:lnTo>
                  <a:pt x="169855" y="27539"/>
                </a:lnTo>
                <a:lnTo>
                  <a:pt x="175467" y="32330"/>
                </a:lnTo>
                <a:lnTo>
                  <a:pt x="180477" y="38063"/>
                </a:lnTo>
                <a:lnTo>
                  <a:pt x="185088" y="44426"/>
                </a:lnTo>
                <a:lnTo>
                  <a:pt x="188162" y="49937"/>
                </a:lnTo>
                <a:lnTo>
                  <a:pt x="191577" y="59448"/>
                </a:lnTo>
                <a:lnTo>
                  <a:pt x="193759" y="65032"/>
                </a:lnTo>
                <a:lnTo>
                  <a:pt x="196482" y="71295"/>
                </a:lnTo>
                <a:lnTo>
                  <a:pt x="199567" y="78010"/>
                </a:lnTo>
                <a:lnTo>
                  <a:pt x="201625" y="87567"/>
                </a:lnTo>
                <a:lnTo>
                  <a:pt x="202996" y="99018"/>
                </a:lnTo>
                <a:lnTo>
                  <a:pt x="203911" y="111732"/>
                </a:lnTo>
                <a:lnTo>
                  <a:pt x="207061" y="130368"/>
                </a:lnTo>
                <a:lnTo>
                  <a:pt x="211700" y="152952"/>
                </a:lnTo>
                <a:lnTo>
                  <a:pt x="217333" y="178168"/>
                </a:lnTo>
                <a:lnTo>
                  <a:pt x="221089" y="196249"/>
                </a:lnTo>
                <a:lnTo>
                  <a:pt x="223592" y="209573"/>
                </a:lnTo>
                <a:lnTo>
                  <a:pt x="225261" y="219725"/>
                </a:lnTo>
                <a:lnTo>
                  <a:pt x="226374" y="227764"/>
                </a:lnTo>
                <a:lnTo>
                  <a:pt x="227115" y="234392"/>
                </a:lnTo>
                <a:lnTo>
                  <a:pt x="227611" y="240082"/>
                </a:lnTo>
                <a:lnTo>
                  <a:pt x="229211" y="246415"/>
                </a:lnTo>
                <a:lnTo>
                  <a:pt x="231547" y="253176"/>
                </a:lnTo>
                <a:lnTo>
                  <a:pt x="234375" y="260224"/>
                </a:lnTo>
                <a:lnTo>
                  <a:pt x="236259" y="266193"/>
                </a:lnTo>
                <a:lnTo>
                  <a:pt x="237516" y="271442"/>
                </a:lnTo>
                <a:lnTo>
                  <a:pt x="238353" y="276212"/>
                </a:lnTo>
                <a:lnTo>
                  <a:pt x="242671" y="284897"/>
                </a:lnTo>
                <a:lnTo>
                  <a:pt x="248856" y="293541"/>
                </a:lnTo>
                <a:lnTo>
                  <a:pt x="262889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7"/>
          <p:cNvSpPr/>
          <p:nvPr/>
        </p:nvSpPr>
        <p:spPr>
          <a:xfrm>
            <a:off x="8229600" y="3543358"/>
            <a:ext cx="342901" cy="262740"/>
          </a:xfrm>
          <a:custGeom>
            <a:avLst/>
            <a:gdLst/>
            <a:ahLst/>
            <a:cxnLst/>
            <a:rect l="0" t="0" r="0" b="0"/>
            <a:pathLst>
              <a:path w="342901" h="262740">
                <a:moveTo>
                  <a:pt x="0" y="125671"/>
                </a:moveTo>
                <a:lnTo>
                  <a:pt x="18203" y="125671"/>
                </a:lnTo>
                <a:lnTo>
                  <a:pt x="27375" y="124401"/>
                </a:lnTo>
                <a:lnTo>
                  <a:pt x="37300" y="122285"/>
                </a:lnTo>
                <a:lnTo>
                  <a:pt x="47727" y="119604"/>
                </a:lnTo>
                <a:lnTo>
                  <a:pt x="59758" y="117816"/>
                </a:lnTo>
                <a:lnTo>
                  <a:pt x="72858" y="116625"/>
                </a:lnTo>
                <a:lnTo>
                  <a:pt x="86672" y="115830"/>
                </a:lnTo>
                <a:lnTo>
                  <a:pt x="98421" y="114031"/>
                </a:lnTo>
                <a:lnTo>
                  <a:pt x="108794" y="111561"/>
                </a:lnTo>
                <a:lnTo>
                  <a:pt x="118250" y="108644"/>
                </a:lnTo>
                <a:lnTo>
                  <a:pt x="127093" y="105430"/>
                </a:lnTo>
                <a:lnTo>
                  <a:pt x="135528" y="102017"/>
                </a:lnTo>
                <a:lnTo>
                  <a:pt x="143692" y="98472"/>
                </a:lnTo>
                <a:lnTo>
                  <a:pt x="151674" y="93568"/>
                </a:lnTo>
                <a:lnTo>
                  <a:pt x="159536" y="87760"/>
                </a:lnTo>
                <a:lnTo>
                  <a:pt x="167317" y="81347"/>
                </a:lnTo>
                <a:lnTo>
                  <a:pt x="173775" y="75802"/>
                </a:lnTo>
                <a:lnTo>
                  <a:pt x="179349" y="70835"/>
                </a:lnTo>
                <a:lnTo>
                  <a:pt x="188931" y="61930"/>
                </a:lnTo>
                <a:lnTo>
                  <a:pt x="197422" y="53739"/>
                </a:lnTo>
                <a:lnTo>
                  <a:pt x="200194" y="49776"/>
                </a:lnTo>
                <a:lnTo>
                  <a:pt x="203275" y="41987"/>
                </a:lnTo>
                <a:lnTo>
                  <a:pt x="204644" y="34292"/>
                </a:lnTo>
                <a:lnTo>
                  <a:pt x="205252" y="26638"/>
                </a:lnTo>
                <a:lnTo>
                  <a:pt x="205523" y="19004"/>
                </a:lnTo>
                <a:lnTo>
                  <a:pt x="204325" y="15189"/>
                </a:lnTo>
                <a:lnTo>
                  <a:pt x="199608" y="7565"/>
                </a:lnTo>
                <a:lnTo>
                  <a:pt x="196572" y="5024"/>
                </a:lnTo>
                <a:lnTo>
                  <a:pt x="193278" y="3330"/>
                </a:lnTo>
                <a:lnTo>
                  <a:pt x="186231" y="1447"/>
                </a:lnTo>
                <a:lnTo>
                  <a:pt x="178866" y="611"/>
                </a:lnTo>
                <a:lnTo>
                  <a:pt x="173853" y="388"/>
                </a:lnTo>
                <a:lnTo>
                  <a:pt x="155934" y="74"/>
                </a:lnTo>
                <a:lnTo>
                  <a:pt x="146351" y="0"/>
                </a:lnTo>
                <a:lnTo>
                  <a:pt x="142017" y="1250"/>
                </a:lnTo>
                <a:lnTo>
                  <a:pt x="133815" y="6026"/>
                </a:lnTo>
                <a:lnTo>
                  <a:pt x="129850" y="10348"/>
                </a:lnTo>
                <a:lnTo>
                  <a:pt x="125937" y="15769"/>
                </a:lnTo>
                <a:lnTo>
                  <a:pt x="122058" y="21923"/>
                </a:lnTo>
                <a:lnTo>
                  <a:pt x="118202" y="27296"/>
                </a:lnTo>
                <a:lnTo>
                  <a:pt x="114361" y="32148"/>
                </a:lnTo>
                <a:lnTo>
                  <a:pt x="110530" y="36652"/>
                </a:lnTo>
                <a:lnTo>
                  <a:pt x="106707" y="42195"/>
                </a:lnTo>
                <a:lnTo>
                  <a:pt x="102888" y="48431"/>
                </a:lnTo>
                <a:lnTo>
                  <a:pt x="99072" y="55128"/>
                </a:lnTo>
                <a:lnTo>
                  <a:pt x="91445" y="69342"/>
                </a:lnTo>
                <a:lnTo>
                  <a:pt x="76201" y="99163"/>
                </a:lnTo>
                <a:lnTo>
                  <a:pt x="73660" y="106729"/>
                </a:lnTo>
                <a:lnTo>
                  <a:pt x="71966" y="114314"/>
                </a:lnTo>
                <a:lnTo>
                  <a:pt x="70838" y="121909"/>
                </a:lnTo>
                <a:lnTo>
                  <a:pt x="68815" y="129513"/>
                </a:lnTo>
                <a:lnTo>
                  <a:pt x="66196" y="137123"/>
                </a:lnTo>
                <a:lnTo>
                  <a:pt x="63180" y="144736"/>
                </a:lnTo>
                <a:lnTo>
                  <a:pt x="61170" y="152351"/>
                </a:lnTo>
                <a:lnTo>
                  <a:pt x="59831" y="159968"/>
                </a:lnTo>
                <a:lnTo>
                  <a:pt x="58937" y="167586"/>
                </a:lnTo>
                <a:lnTo>
                  <a:pt x="58341" y="176475"/>
                </a:lnTo>
                <a:lnTo>
                  <a:pt x="57944" y="186210"/>
                </a:lnTo>
                <a:lnTo>
                  <a:pt x="57679" y="196511"/>
                </a:lnTo>
                <a:lnTo>
                  <a:pt x="60042" y="207188"/>
                </a:lnTo>
                <a:lnTo>
                  <a:pt x="64158" y="218116"/>
                </a:lnTo>
                <a:lnTo>
                  <a:pt x="69442" y="229211"/>
                </a:lnTo>
                <a:lnTo>
                  <a:pt x="72965" y="237878"/>
                </a:lnTo>
                <a:lnTo>
                  <a:pt x="75313" y="244926"/>
                </a:lnTo>
                <a:lnTo>
                  <a:pt x="76879" y="250894"/>
                </a:lnTo>
                <a:lnTo>
                  <a:pt x="80462" y="254873"/>
                </a:lnTo>
                <a:lnTo>
                  <a:pt x="85391" y="257526"/>
                </a:lnTo>
                <a:lnTo>
                  <a:pt x="91217" y="259294"/>
                </a:lnTo>
                <a:lnTo>
                  <a:pt x="101077" y="261260"/>
                </a:lnTo>
                <a:lnTo>
                  <a:pt x="110962" y="262133"/>
                </a:lnTo>
                <a:lnTo>
                  <a:pt x="117155" y="262366"/>
                </a:lnTo>
                <a:lnTo>
                  <a:pt x="139276" y="262739"/>
                </a:lnTo>
                <a:lnTo>
                  <a:pt x="144921" y="261500"/>
                </a:lnTo>
                <a:lnTo>
                  <a:pt x="151224" y="259404"/>
                </a:lnTo>
                <a:lnTo>
                  <a:pt x="157966" y="256737"/>
                </a:lnTo>
                <a:lnTo>
                  <a:pt x="165000" y="253688"/>
                </a:lnTo>
                <a:lnTo>
                  <a:pt x="179590" y="246914"/>
                </a:lnTo>
                <a:lnTo>
                  <a:pt x="188307" y="243330"/>
                </a:lnTo>
                <a:lnTo>
                  <a:pt x="197927" y="239671"/>
                </a:lnTo>
                <a:lnTo>
                  <a:pt x="208151" y="235961"/>
                </a:lnTo>
                <a:lnTo>
                  <a:pt x="220047" y="228408"/>
                </a:lnTo>
                <a:lnTo>
                  <a:pt x="233058" y="218293"/>
                </a:lnTo>
                <a:lnTo>
                  <a:pt x="246812" y="206469"/>
                </a:lnTo>
                <a:lnTo>
                  <a:pt x="262332" y="194777"/>
                </a:lnTo>
                <a:lnTo>
                  <a:pt x="279027" y="183171"/>
                </a:lnTo>
                <a:lnTo>
                  <a:pt x="342900" y="148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38"/>
          <p:cNvSpPr/>
          <p:nvPr/>
        </p:nvSpPr>
        <p:spPr>
          <a:xfrm>
            <a:off x="4857750" y="4972050"/>
            <a:ext cx="514351" cy="137160"/>
          </a:xfrm>
          <a:custGeom>
            <a:avLst/>
            <a:gdLst/>
            <a:ahLst/>
            <a:cxnLst/>
            <a:rect l="0" t="0" r="0" b="0"/>
            <a:pathLst>
              <a:path w="514351" h="137160">
                <a:moveTo>
                  <a:pt x="0" y="137159"/>
                </a:moveTo>
                <a:lnTo>
                  <a:pt x="6067" y="137159"/>
                </a:lnTo>
                <a:lnTo>
                  <a:pt x="9125" y="135889"/>
                </a:lnTo>
                <a:lnTo>
                  <a:pt x="12433" y="133773"/>
                </a:lnTo>
                <a:lnTo>
                  <a:pt x="15909" y="131092"/>
                </a:lnTo>
                <a:lnTo>
                  <a:pt x="20766" y="129304"/>
                </a:lnTo>
                <a:lnTo>
                  <a:pt x="32936" y="127318"/>
                </a:lnTo>
                <a:lnTo>
                  <a:pt x="46811" y="126436"/>
                </a:lnTo>
                <a:lnTo>
                  <a:pt x="54068" y="126200"/>
                </a:lnTo>
                <a:lnTo>
                  <a:pt x="60175" y="124773"/>
                </a:lnTo>
                <a:lnTo>
                  <a:pt x="65516" y="122552"/>
                </a:lnTo>
                <a:lnTo>
                  <a:pt x="70348" y="119801"/>
                </a:lnTo>
                <a:lnTo>
                  <a:pt x="77378" y="116697"/>
                </a:lnTo>
                <a:lnTo>
                  <a:pt x="85875" y="113358"/>
                </a:lnTo>
                <a:lnTo>
                  <a:pt x="95350" y="109862"/>
                </a:lnTo>
                <a:lnTo>
                  <a:pt x="102937" y="106261"/>
                </a:lnTo>
                <a:lnTo>
                  <a:pt x="109264" y="102591"/>
                </a:lnTo>
                <a:lnTo>
                  <a:pt x="114753" y="98874"/>
                </a:lnTo>
                <a:lnTo>
                  <a:pt x="127624" y="94743"/>
                </a:lnTo>
                <a:lnTo>
                  <a:pt x="141812" y="91638"/>
                </a:lnTo>
                <a:lnTo>
                  <a:pt x="149151" y="89032"/>
                </a:lnTo>
                <a:lnTo>
                  <a:pt x="156584" y="86024"/>
                </a:lnTo>
                <a:lnTo>
                  <a:pt x="175002" y="79296"/>
                </a:lnTo>
                <a:lnTo>
                  <a:pt x="185248" y="75724"/>
                </a:lnTo>
                <a:lnTo>
                  <a:pt x="194619" y="73342"/>
                </a:lnTo>
                <a:lnTo>
                  <a:pt x="203406" y="71755"/>
                </a:lnTo>
                <a:lnTo>
                  <a:pt x="211804" y="70696"/>
                </a:lnTo>
                <a:lnTo>
                  <a:pt x="219942" y="68720"/>
                </a:lnTo>
                <a:lnTo>
                  <a:pt x="227908" y="66133"/>
                </a:lnTo>
                <a:lnTo>
                  <a:pt x="235759" y="63139"/>
                </a:lnTo>
                <a:lnTo>
                  <a:pt x="247868" y="59811"/>
                </a:lnTo>
                <a:lnTo>
                  <a:pt x="261293" y="57063"/>
                </a:lnTo>
                <a:lnTo>
                  <a:pt x="284193" y="51607"/>
                </a:lnTo>
                <a:lnTo>
                  <a:pt x="343850" y="35328"/>
                </a:lnTo>
                <a:lnTo>
                  <a:pt x="361313" y="31172"/>
                </a:lnTo>
                <a:lnTo>
                  <a:pt x="375495" y="28401"/>
                </a:lnTo>
                <a:lnTo>
                  <a:pt x="387490" y="26554"/>
                </a:lnTo>
                <a:lnTo>
                  <a:pt x="398027" y="24053"/>
                </a:lnTo>
                <a:lnTo>
                  <a:pt x="407591" y="21115"/>
                </a:lnTo>
                <a:lnTo>
                  <a:pt x="416507" y="17886"/>
                </a:lnTo>
                <a:lnTo>
                  <a:pt x="429801" y="14299"/>
                </a:lnTo>
                <a:lnTo>
                  <a:pt x="443752" y="11435"/>
                </a:lnTo>
                <a:lnTo>
                  <a:pt x="466886" y="5929"/>
                </a:lnTo>
                <a:lnTo>
                  <a:pt x="476357" y="3952"/>
                </a:lnTo>
                <a:lnTo>
                  <a:pt x="483941" y="2635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39"/>
          <p:cNvSpPr/>
          <p:nvPr/>
        </p:nvSpPr>
        <p:spPr>
          <a:xfrm>
            <a:off x="4847925" y="4954034"/>
            <a:ext cx="192705" cy="223756"/>
          </a:xfrm>
          <a:custGeom>
            <a:avLst/>
            <a:gdLst/>
            <a:ahLst/>
            <a:cxnLst/>
            <a:rect l="0" t="0" r="0" b="0"/>
            <a:pathLst>
              <a:path w="192705" h="223756">
                <a:moveTo>
                  <a:pt x="101265" y="6585"/>
                </a:moveTo>
                <a:lnTo>
                  <a:pt x="95197" y="518"/>
                </a:lnTo>
                <a:lnTo>
                  <a:pt x="93409" y="0"/>
                </a:lnTo>
                <a:lnTo>
                  <a:pt x="92218" y="925"/>
                </a:lnTo>
                <a:lnTo>
                  <a:pt x="90305" y="5467"/>
                </a:lnTo>
                <a:lnTo>
                  <a:pt x="86657" y="9475"/>
                </a:lnTo>
                <a:lnTo>
                  <a:pt x="83906" y="12322"/>
                </a:lnTo>
                <a:lnTo>
                  <a:pt x="82072" y="15490"/>
                </a:lnTo>
                <a:lnTo>
                  <a:pt x="80035" y="22397"/>
                </a:lnTo>
                <a:lnTo>
                  <a:pt x="78221" y="26016"/>
                </a:lnTo>
                <a:lnTo>
                  <a:pt x="75742" y="29699"/>
                </a:lnTo>
                <a:lnTo>
                  <a:pt x="72819" y="33425"/>
                </a:lnTo>
                <a:lnTo>
                  <a:pt x="69601" y="37178"/>
                </a:lnTo>
                <a:lnTo>
                  <a:pt x="66186" y="40951"/>
                </a:lnTo>
                <a:lnTo>
                  <a:pt x="59004" y="48529"/>
                </a:lnTo>
                <a:lnTo>
                  <a:pt x="51579" y="56130"/>
                </a:lnTo>
                <a:lnTo>
                  <a:pt x="47821" y="58665"/>
                </a:lnTo>
                <a:lnTo>
                  <a:pt x="44045" y="60355"/>
                </a:lnTo>
                <a:lnTo>
                  <a:pt x="40258" y="61482"/>
                </a:lnTo>
                <a:lnTo>
                  <a:pt x="37734" y="63503"/>
                </a:lnTo>
                <a:lnTo>
                  <a:pt x="36051" y="66121"/>
                </a:lnTo>
                <a:lnTo>
                  <a:pt x="34929" y="69136"/>
                </a:lnTo>
                <a:lnTo>
                  <a:pt x="32911" y="71146"/>
                </a:lnTo>
                <a:lnTo>
                  <a:pt x="30295" y="72485"/>
                </a:lnTo>
                <a:lnTo>
                  <a:pt x="27282" y="73379"/>
                </a:lnTo>
                <a:lnTo>
                  <a:pt x="24002" y="75244"/>
                </a:lnTo>
                <a:lnTo>
                  <a:pt x="20547" y="77758"/>
                </a:lnTo>
                <a:lnTo>
                  <a:pt x="16973" y="80704"/>
                </a:lnTo>
                <a:lnTo>
                  <a:pt x="14590" y="83938"/>
                </a:lnTo>
                <a:lnTo>
                  <a:pt x="11943" y="90918"/>
                </a:lnTo>
                <a:lnTo>
                  <a:pt x="10452" y="95920"/>
                </a:lnTo>
                <a:lnTo>
                  <a:pt x="10104" y="100476"/>
                </a:lnTo>
                <a:lnTo>
                  <a:pt x="10011" y="103469"/>
                </a:lnTo>
                <a:lnTo>
                  <a:pt x="8678" y="105464"/>
                </a:lnTo>
                <a:lnTo>
                  <a:pt x="6520" y="106795"/>
                </a:lnTo>
                <a:lnTo>
                  <a:pt x="3812" y="107682"/>
                </a:lnTo>
                <a:lnTo>
                  <a:pt x="2006" y="109543"/>
                </a:lnTo>
                <a:lnTo>
                  <a:pt x="802" y="112054"/>
                </a:lnTo>
                <a:lnTo>
                  <a:pt x="0" y="114998"/>
                </a:lnTo>
                <a:lnTo>
                  <a:pt x="735" y="118230"/>
                </a:lnTo>
                <a:lnTo>
                  <a:pt x="4938" y="125209"/>
                </a:lnTo>
                <a:lnTo>
                  <a:pt x="6567" y="128847"/>
                </a:lnTo>
                <a:lnTo>
                  <a:pt x="7653" y="132543"/>
                </a:lnTo>
                <a:lnTo>
                  <a:pt x="9395" y="141533"/>
                </a:lnTo>
                <a:lnTo>
                  <a:pt x="9634" y="146149"/>
                </a:lnTo>
                <a:lnTo>
                  <a:pt x="9787" y="153392"/>
                </a:lnTo>
                <a:lnTo>
                  <a:pt x="13194" y="157769"/>
                </a:lnTo>
                <a:lnTo>
                  <a:pt x="15881" y="160715"/>
                </a:lnTo>
                <a:lnTo>
                  <a:pt x="18942" y="162678"/>
                </a:lnTo>
                <a:lnTo>
                  <a:pt x="22253" y="163988"/>
                </a:lnTo>
                <a:lnTo>
                  <a:pt x="25731" y="164860"/>
                </a:lnTo>
                <a:lnTo>
                  <a:pt x="29318" y="166712"/>
                </a:lnTo>
                <a:lnTo>
                  <a:pt x="32980" y="169217"/>
                </a:lnTo>
                <a:lnTo>
                  <a:pt x="36692" y="172156"/>
                </a:lnTo>
                <a:lnTo>
                  <a:pt x="40436" y="174116"/>
                </a:lnTo>
                <a:lnTo>
                  <a:pt x="44202" y="175423"/>
                </a:lnTo>
                <a:lnTo>
                  <a:pt x="47983" y="176293"/>
                </a:lnTo>
                <a:lnTo>
                  <a:pt x="51773" y="178144"/>
                </a:lnTo>
                <a:lnTo>
                  <a:pt x="55571" y="180648"/>
                </a:lnTo>
                <a:lnTo>
                  <a:pt x="64722" y="187724"/>
                </a:lnTo>
                <a:lnTo>
                  <a:pt x="69360" y="192078"/>
                </a:lnTo>
                <a:lnTo>
                  <a:pt x="72375" y="195017"/>
                </a:lnTo>
                <a:lnTo>
                  <a:pt x="75655" y="196976"/>
                </a:lnTo>
                <a:lnTo>
                  <a:pt x="79111" y="198283"/>
                </a:lnTo>
                <a:lnTo>
                  <a:pt x="82686" y="199154"/>
                </a:lnTo>
                <a:lnTo>
                  <a:pt x="86339" y="199734"/>
                </a:lnTo>
                <a:lnTo>
                  <a:pt x="90044" y="200121"/>
                </a:lnTo>
                <a:lnTo>
                  <a:pt x="93784" y="200380"/>
                </a:lnTo>
                <a:lnTo>
                  <a:pt x="97548" y="200551"/>
                </a:lnTo>
                <a:lnTo>
                  <a:pt x="105116" y="200743"/>
                </a:lnTo>
                <a:lnTo>
                  <a:pt x="110182" y="202064"/>
                </a:lnTo>
                <a:lnTo>
                  <a:pt x="116100" y="204214"/>
                </a:lnTo>
                <a:lnTo>
                  <a:pt x="122584" y="206918"/>
                </a:lnTo>
                <a:lnTo>
                  <a:pt x="131988" y="209990"/>
                </a:lnTo>
                <a:lnTo>
                  <a:pt x="143337" y="213309"/>
                </a:lnTo>
                <a:lnTo>
                  <a:pt x="192704" y="223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40"/>
          <p:cNvSpPr/>
          <p:nvPr/>
        </p:nvSpPr>
        <p:spPr>
          <a:xfrm>
            <a:off x="5418018" y="4766798"/>
            <a:ext cx="182683" cy="342412"/>
          </a:xfrm>
          <a:custGeom>
            <a:avLst/>
            <a:gdLst/>
            <a:ahLst/>
            <a:cxnLst/>
            <a:rect l="0" t="0" r="0" b="0"/>
            <a:pathLst>
              <a:path w="182683" h="342412">
                <a:moveTo>
                  <a:pt x="148391" y="56661"/>
                </a:moveTo>
                <a:lnTo>
                  <a:pt x="136256" y="44526"/>
                </a:lnTo>
                <a:lnTo>
                  <a:pt x="132681" y="39681"/>
                </a:lnTo>
                <a:lnTo>
                  <a:pt x="128709" y="30911"/>
                </a:lnTo>
                <a:lnTo>
                  <a:pt x="123557" y="22780"/>
                </a:lnTo>
                <a:lnTo>
                  <a:pt x="115969" y="13280"/>
                </a:lnTo>
                <a:lnTo>
                  <a:pt x="114077" y="12500"/>
                </a:lnTo>
                <a:lnTo>
                  <a:pt x="108587" y="11634"/>
                </a:lnTo>
                <a:lnTo>
                  <a:pt x="106615" y="10133"/>
                </a:lnTo>
                <a:lnTo>
                  <a:pt x="105301" y="7863"/>
                </a:lnTo>
                <a:lnTo>
                  <a:pt x="104424" y="5079"/>
                </a:lnTo>
                <a:lnTo>
                  <a:pt x="102570" y="3223"/>
                </a:lnTo>
                <a:lnTo>
                  <a:pt x="100064" y="1986"/>
                </a:lnTo>
                <a:lnTo>
                  <a:pt x="97123" y="1161"/>
                </a:lnTo>
                <a:lnTo>
                  <a:pt x="92622" y="611"/>
                </a:lnTo>
                <a:lnTo>
                  <a:pt x="87082" y="245"/>
                </a:lnTo>
                <a:lnTo>
                  <a:pt x="80849" y="0"/>
                </a:lnTo>
                <a:lnTo>
                  <a:pt x="75423" y="1107"/>
                </a:lnTo>
                <a:lnTo>
                  <a:pt x="70536" y="3115"/>
                </a:lnTo>
                <a:lnTo>
                  <a:pt x="66008" y="5724"/>
                </a:lnTo>
                <a:lnTo>
                  <a:pt x="61719" y="8733"/>
                </a:lnTo>
                <a:lnTo>
                  <a:pt x="57590" y="12009"/>
                </a:lnTo>
                <a:lnTo>
                  <a:pt x="53567" y="15463"/>
                </a:lnTo>
                <a:lnTo>
                  <a:pt x="49615" y="20306"/>
                </a:lnTo>
                <a:lnTo>
                  <a:pt x="45710" y="26074"/>
                </a:lnTo>
                <a:lnTo>
                  <a:pt x="41838" y="32460"/>
                </a:lnTo>
                <a:lnTo>
                  <a:pt x="37986" y="39257"/>
                </a:lnTo>
                <a:lnTo>
                  <a:pt x="30319" y="53583"/>
                </a:lnTo>
                <a:lnTo>
                  <a:pt x="18862" y="75928"/>
                </a:lnTo>
                <a:lnTo>
                  <a:pt x="15049" y="82206"/>
                </a:lnTo>
                <a:lnTo>
                  <a:pt x="11237" y="87661"/>
                </a:lnTo>
                <a:lnTo>
                  <a:pt x="7425" y="92568"/>
                </a:lnTo>
                <a:lnTo>
                  <a:pt x="4884" y="98379"/>
                </a:lnTo>
                <a:lnTo>
                  <a:pt x="3189" y="104793"/>
                </a:lnTo>
                <a:lnTo>
                  <a:pt x="2060" y="111609"/>
                </a:lnTo>
                <a:lnTo>
                  <a:pt x="1307" y="119963"/>
                </a:lnTo>
                <a:lnTo>
                  <a:pt x="805" y="129343"/>
                </a:lnTo>
                <a:lnTo>
                  <a:pt x="248" y="148654"/>
                </a:lnTo>
                <a:lnTo>
                  <a:pt x="0" y="165704"/>
                </a:lnTo>
                <a:lnTo>
                  <a:pt x="1204" y="172536"/>
                </a:lnTo>
                <a:lnTo>
                  <a:pt x="3277" y="178362"/>
                </a:lnTo>
                <a:lnTo>
                  <a:pt x="5928" y="183514"/>
                </a:lnTo>
                <a:lnTo>
                  <a:pt x="8966" y="186950"/>
                </a:lnTo>
                <a:lnTo>
                  <a:pt x="12261" y="189241"/>
                </a:lnTo>
                <a:lnTo>
                  <a:pt x="15728" y="190768"/>
                </a:lnTo>
                <a:lnTo>
                  <a:pt x="19309" y="191785"/>
                </a:lnTo>
                <a:lnTo>
                  <a:pt x="22967" y="192464"/>
                </a:lnTo>
                <a:lnTo>
                  <a:pt x="26675" y="192917"/>
                </a:lnTo>
                <a:lnTo>
                  <a:pt x="30417" y="193218"/>
                </a:lnTo>
                <a:lnTo>
                  <a:pt x="34182" y="193419"/>
                </a:lnTo>
                <a:lnTo>
                  <a:pt x="37962" y="193553"/>
                </a:lnTo>
                <a:lnTo>
                  <a:pt x="41752" y="192373"/>
                </a:lnTo>
                <a:lnTo>
                  <a:pt x="45548" y="190316"/>
                </a:lnTo>
                <a:lnTo>
                  <a:pt x="49349" y="187674"/>
                </a:lnTo>
                <a:lnTo>
                  <a:pt x="53153" y="184643"/>
                </a:lnTo>
                <a:lnTo>
                  <a:pt x="56959" y="181353"/>
                </a:lnTo>
                <a:lnTo>
                  <a:pt x="60767" y="177889"/>
                </a:lnTo>
                <a:lnTo>
                  <a:pt x="68384" y="170654"/>
                </a:lnTo>
                <a:lnTo>
                  <a:pt x="72193" y="166946"/>
                </a:lnTo>
                <a:lnTo>
                  <a:pt x="76003" y="160665"/>
                </a:lnTo>
                <a:lnTo>
                  <a:pt x="79812" y="152667"/>
                </a:lnTo>
                <a:lnTo>
                  <a:pt x="101119" y="100320"/>
                </a:lnTo>
                <a:lnTo>
                  <a:pt x="107987" y="84497"/>
                </a:lnTo>
                <a:lnTo>
                  <a:pt x="122390" y="53369"/>
                </a:lnTo>
                <a:lnTo>
                  <a:pt x="127247" y="41767"/>
                </a:lnTo>
                <a:lnTo>
                  <a:pt x="130485" y="32762"/>
                </a:lnTo>
                <a:lnTo>
                  <a:pt x="132644" y="25488"/>
                </a:lnTo>
                <a:lnTo>
                  <a:pt x="135353" y="19369"/>
                </a:lnTo>
                <a:lnTo>
                  <a:pt x="138429" y="14020"/>
                </a:lnTo>
                <a:lnTo>
                  <a:pt x="141750" y="9184"/>
                </a:lnTo>
                <a:lnTo>
                  <a:pt x="143964" y="7229"/>
                </a:lnTo>
                <a:lnTo>
                  <a:pt x="145440" y="7197"/>
                </a:lnTo>
                <a:lnTo>
                  <a:pt x="146424" y="8445"/>
                </a:lnTo>
                <a:lnTo>
                  <a:pt x="147517" y="13218"/>
                </a:lnTo>
                <a:lnTo>
                  <a:pt x="147808" y="16270"/>
                </a:lnTo>
                <a:lnTo>
                  <a:pt x="149273" y="19574"/>
                </a:lnTo>
                <a:lnTo>
                  <a:pt x="154287" y="26631"/>
                </a:lnTo>
                <a:lnTo>
                  <a:pt x="156132" y="32831"/>
                </a:lnTo>
                <a:lnTo>
                  <a:pt x="157362" y="40775"/>
                </a:lnTo>
                <a:lnTo>
                  <a:pt x="158181" y="49880"/>
                </a:lnTo>
                <a:lnTo>
                  <a:pt x="158728" y="58491"/>
                </a:lnTo>
                <a:lnTo>
                  <a:pt x="159336" y="74831"/>
                </a:lnTo>
                <a:lnTo>
                  <a:pt x="159726" y="104748"/>
                </a:lnTo>
                <a:lnTo>
                  <a:pt x="159779" y="115286"/>
                </a:lnTo>
                <a:lnTo>
                  <a:pt x="161063" y="124954"/>
                </a:lnTo>
                <a:lnTo>
                  <a:pt x="165877" y="152631"/>
                </a:lnTo>
                <a:lnTo>
                  <a:pt x="167668" y="165091"/>
                </a:lnTo>
                <a:lnTo>
                  <a:pt x="168863" y="175938"/>
                </a:lnTo>
                <a:lnTo>
                  <a:pt x="169659" y="185709"/>
                </a:lnTo>
                <a:lnTo>
                  <a:pt x="170190" y="194763"/>
                </a:lnTo>
                <a:lnTo>
                  <a:pt x="170780" y="211597"/>
                </a:lnTo>
                <a:lnTo>
                  <a:pt x="171190" y="247417"/>
                </a:lnTo>
                <a:lnTo>
                  <a:pt x="171239" y="301916"/>
                </a:lnTo>
                <a:lnTo>
                  <a:pt x="172513" y="315415"/>
                </a:lnTo>
                <a:lnTo>
                  <a:pt x="174632" y="324414"/>
                </a:lnTo>
                <a:lnTo>
                  <a:pt x="182682" y="3424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41"/>
          <p:cNvSpPr/>
          <p:nvPr/>
        </p:nvSpPr>
        <p:spPr>
          <a:xfrm>
            <a:off x="5681919" y="4697729"/>
            <a:ext cx="202010" cy="399970"/>
          </a:xfrm>
          <a:custGeom>
            <a:avLst/>
            <a:gdLst/>
            <a:ahLst/>
            <a:cxnLst/>
            <a:rect l="0" t="0" r="0" b="0"/>
            <a:pathLst>
              <a:path w="202010" h="399970">
                <a:moveTo>
                  <a:pt x="101660" y="0"/>
                </a:moveTo>
                <a:lnTo>
                  <a:pt x="95593" y="12136"/>
                </a:lnTo>
                <a:lnTo>
                  <a:pt x="92535" y="16981"/>
                </a:lnTo>
                <a:lnTo>
                  <a:pt x="89227" y="21481"/>
                </a:lnTo>
                <a:lnTo>
                  <a:pt x="85752" y="25751"/>
                </a:lnTo>
                <a:lnTo>
                  <a:pt x="82164" y="31137"/>
                </a:lnTo>
                <a:lnTo>
                  <a:pt x="78503" y="37268"/>
                </a:lnTo>
                <a:lnTo>
                  <a:pt x="72318" y="49584"/>
                </a:lnTo>
                <a:lnTo>
                  <a:pt x="69569" y="59291"/>
                </a:lnTo>
                <a:lnTo>
                  <a:pt x="65027" y="70007"/>
                </a:lnTo>
                <a:lnTo>
                  <a:pt x="49819" y="102234"/>
                </a:lnTo>
                <a:lnTo>
                  <a:pt x="42969" y="118956"/>
                </a:lnTo>
                <a:lnTo>
                  <a:pt x="37133" y="135185"/>
                </a:lnTo>
                <a:lnTo>
                  <a:pt x="31972" y="151083"/>
                </a:lnTo>
                <a:lnTo>
                  <a:pt x="25991" y="171842"/>
                </a:lnTo>
                <a:lnTo>
                  <a:pt x="12573" y="222001"/>
                </a:lnTo>
                <a:lnTo>
                  <a:pt x="7979" y="241981"/>
                </a:lnTo>
                <a:lnTo>
                  <a:pt x="4916" y="257841"/>
                </a:lnTo>
                <a:lnTo>
                  <a:pt x="2874" y="270954"/>
                </a:lnTo>
                <a:lnTo>
                  <a:pt x="1513" y="283506"/>
                </a:lnTo>
                <a:lnTo>
                  <a:pt x="605" y="295684"/>
                </a:lnTo>
                <a:lnTo>
                  <a:pt x="0" y="307613"/>
                </a:lnTo>
                <a:lnTo>
                  <a:pt x="867" y="319376"/>
                </a:lnTo>
                <a:lnTo>
                  <a:pt x="2715" y="331027"/>
                </a:lnTo>
                <a:lnTo>
                  <a:pt x="5217" y="342605"/>
                </a:lnTo>
                <a:lnTo>
                  <a:pt x="8155" y="352863"/>
                </a:lnTo>
                <a:lnTo>
                  <a:pt x="11383" y="362243"/>
                </a:lnTo>
                <a:lnTo>
                  <a:pt x="14806" y="371035"/>
                </a:lnTo>
                <a:lnTo>
                  <a:pt x="18357" y="378167"/>
                </a:lnTo>
                <a:lnTo>
                  <a:pt x="21995" y="384191"/>
                </a:lnTo>
                <a:lnTo>
                  <a:pt x="25691" y="389478"/>
                </a:lnTo>
                <a:lnTo>
                  <a:pt x="29424" y="393002"/>
                </a:lnTo>
                <a:lnTo>
                  <a:pt x="33183" y="395351"/>
                </a:lnTo>
                <a:lnTo>
                  <a:pt x="36959" y="396918"/>
                </a:lnTo>
                <a:lnTo>
                  <a:pt x="40746" y="397962"/>
                </a:lnTo>
                <a:lnTo>
                  <a:pt x="44541" y="398658"/>
                </a:lnTo>
                <a:lnTo>
                  <a:pt x="48341" y="399122"/>
                </a:lnTo>
                <a:lnTo>
                  <a:pt x="52144" y="399431"/>
                </a:lnTo>
                <a:lnTo>
                  <a:pt x="55950" y="399638"/>
                </a:lnTo>
                <a:lnTo>
                  <a:pt x="63565" y="399867"/>
                </a:lnTo>
                <a:lnTo>
                  <a:pt x="71183" y="399969"/>
                </a:lnTo>
                <a:lnTo>
                  <a:pt x="74992" y="398726"/>
                </a:lnTo>
                <a:lnTo>
                  <a:pt x="78801" y="396627"/>
                </a:lnTo>
                <a:lnTo>
                  <a:pt x="82611" y="393959"/>
                </a:lnTo>
                <a:lnTo>
                  <a:pt x="86421" y="390909"/>
                </a:lnTo>
                <a:lnTo>
                  <a:pt x="90231" y="387606"/>
                </a:lnTo>
                <a:lnTo>
                  <a:pt x="94041" y="384134"/>
                </a:lnTo>
                <a:lnTo>
                  <a:pt x="101661" y="376890"/>
                </a:lnTo>
                <a:lnTo>
                  <a:pt x="135104" y="343688"/>
                </a:lnTo>
                <a:lnTo>
                  <a:pt x="145546" y="330725"/>
                </a:lnTo>
                <a:lnTo>
                  <a:pt x="155047" y="317004"/>
                </a:lnTo>
                <a:lnTo>
                  <a:pt x="163922" y="302776"/>
                </a:lnTo>
                <a:lnTo>
                  <a:pt x="171109" y="290751"/>
                </a:lnTo>
                <a:lnTo>
                  <a:pt x="177169" y="280194"/>
                </a:lnTo>
                <a:lnTo>
                  <a:pt x="182480" y="270616"/>
                </a:lnTo>
                <a:lnTo>
                  <a:pt x="187290" y="257881"/>
                </a:lnTo>
                <a:lnTo>
                  <a:pt x="191767" y="243041"/>
                </a:lnTo>
                <a:lnTo>
                  <a:pt x="196021" y="226797"/>
                </a:lnTo>
                <a:lnTo>
                  <a:pt x="198858" y="208349"/>
                </a:lnTo>
                <a:lnTo>
                  <a:pt x="200749" y="188429"/>
                </a:lnTo>
                <a:lnTo>
                  <a:pt x="202009" y="167530"/>
                </a:lnTo>
                <a:lnTo>
                  <a:pt x="201580" y="148517"/>
                </a:lnTo>
                <a:lnTo>
                  <a:pt x="200023" y="130761"/>
                </a:lnTo>
                <a:lnTo>
                  <a:pt x="197716" y="113844"/>
                </a:lnTo>
                <a:lnTo>
                  <a:pt x="194907" y="98756"/>
                </a:lnTo>
                <a:lnTo>
                  <a:pt x="191765" y="84887"/>
                </a:lnTo>
                <a:lnTo>
                  <a:pt x="188400" y="71832"/>
                </a:lnTo>
                <a:lnTo>
                  <a:pt x="184887" y="60588"/>
                </a:lnTo>
                <a:lnTo>
                  <a:pt x="181275" y="50552"/>
                </a:lnTo>
                <a:lnTo>
                  <a:pt x="177597" y="41322"/>
                </a:lnTo>
                <a:lnTo>
                  <a:pt x="173875" y="33898"/>
                </a:lnTo>
                <a:lnTo>
                  <a:pt x="170123" y="27679"/>
                </a:lnTo>
                <a:lnTo>
                  <a:pt x="166352" y="22263"/>
                </a:lnTo>
                <a:lnTo>
                  <a:pt x="162568" y="18652"/>
                </a:lnTo>
                <a:lnTo>
                  <a:pt x="158776" y="16245"/>
                </a:lnTo>
                <a:lnTo>
                  <a:pt x="154977" y="14640"/>
                </a:lnTo>
                <a:lnTo>
                  <a:pt x="151175" y="12300"/>
                </a:lnTo>
                <a:lnTo>
                  <a:pt x="147370" y="9470"/>
                </a:lnTo>
                <a:lnTo>
                  <a:pt x="143563" y="6314"/>
                </a:lnTo>
                <a:lnTo>
                  <a:pt x="137216" y="4209"/>
                </a:lnTo>
                <a:lnTo>
                  <a:pt x="129174" y="2806"/>
                </a:lnTo>
                <a:lnTo>
                  <a:pt x="120003" y="1871"/>
                </a:lnTo>
                <a:lnTo>
                  <a:pt x="112619" y="1247"/>
                </a:lnTo>
                <a:lnTo>
                  <a:pt x="106426" y="832"/>
                </a:lnTo>
                <a:lnTo>
                  <a:pt x="101028" y="555"/>
                </a:lnTo>
                <a:lnTo>
                  <a:pt x="88256" y="247"/>
                </a:lnTo>
                <a:lnTo>
                  <a:pt x="6737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42"/>
          <p:cNvSpPr/>
          <p:nvPr/>
        </p:nvSpPr>
        <p:spPr>
          <a:xfrm>
            <a:off x="5922991" y="4629150"/>
            <a:ext cx="134896" cy="146430"/>
          </a:xfrm>
          <a:custGeom>
            <a:avLst/>
            <a:gdLst/>
            <a:ahLst/>
            <a:cxnLst/>
            <a:rect l="0" t="0" r="0" b="0"/>
            <a:pathLst>
              <a:path w="134896" h="146430">
                <a:moveTo>
                  <a:pt x="77759" y="0"/>
                </a:moveTo>
                <a:lnTo>
                  <a:pt x="59555" y="6067"/>
                </a:lnTo>
                <a:lnTo>
                  <a:pt x="54193" y="9125"/>
                </a:lnTo>
                <a:lnTo>
                  <a:pt x="50619" y="12433"/>
                </a:lnTo>
                <a:lnTo>
                  <a:pt x="48235" y="15909"/>
                </a:lnTo>
                <a:lnTo>
                  <a:pt x="45376" y="19495"/>
                </a:lnTo>
                <a:lnTo>
                  <a:pt x="42200" y="23157"/>
                </a:lnTo>
                <a:lnTo>
                  <a:pt x="38813" y="26868"/>
                </a:lnTo>
                <a:lnTo>
                  <a:pt x="31663" y="34378"/>
                </a:lnTo>
                <a:lnTo>
                  <a:pt x="27978" y="38158"/>
                </a:lnTo>
                <a:lnTo>
                  <a:pt x="24252" y="43219"/>
                </a:lnTo>
                <a:lnTo>
                  <a:pt x="20498" y="49132"/>
                </a:lnTo>
                <a:lnTo>
                  <a:pt x="16725" y="55615"/>
                </a:lnTo>
                <a:lnTo>
                  <a:pt x="12940" y="63746"/>
                </a:lnTo>
                <a:lnTo>
                  <a:pt x="9146" y="72977"/>
                </a:lnTo>
                <a:lnTo>
                  <a:pt x="5346" y="82941"/>
                </a:lnTo>
                <a:lnTo>
                  <a:pt x="2814" y="93394"/>
                </a:lnTo>
                <a:lnTo>
                  <a:pt x="1126" y="104173"/>
                </a:lnTo>
                <a:lnTo>
                  <a:pt x="0" y="115168"/>
                </a:lnTo>
                <a:lnTo>
                  <a:pt x="519" y="122499"/>
                </a:lnTo>
                <a:lnTo>
                  <a:pt x="2136" y="127386"/>
                </a:lnTo>
                <a:lnTo>
                  <a:pt x="4484" y="130643"/>
                </a:lnTo>
                <a:lnTo>
                  <a:pt x="7319" y="134085"/>
                </a:lnTo>
                <a:lnTo>
                  <a:pt x="10479" y="137650"/>
                </a:lnTo>
                <a:lnTo>
                  <a:pt x="13855" y="141297"/>
                </a:lnTo>
                <a:lnTo>
                  <a:pt x="17377" y="143728"/>
                </a:lnTo>
                <a:lnTo>
                  <a:pt x="20994" y="145348"/>
                </a:lnTo>
                <a:lnTo>
                  <a:pt x="24675" y="146429"/>
                </a:lnTo>
                <a:lnTo>
                  <a:pt x="29670" y="145879"/>
                </a:lnTo>
                <a:lnTo>
                  <a:pt x="35539" y="144242"/>
                </a:lnTo>
                <a:lnTo>
                  <a:pt x="41992" y="141881"/>
                </a:lnTo>
                <a:lnTo>
                  <a:pt x="48835" y="140308"/>
                </a:lnTo>
                <a:lnTo>
                  <a:pt x="55936" y="139258"/>
                </a:lnTo>
                <a:lnTo>
                  <a:pt x="63210" y="138558"/>
                </a:lnTo>
                <a:lnTo>
                  <a:pt x="69330" y="136822"/>
                </a:lnTo>
                <a:lnTo>
                  <a:pt x="74679" y="134395"/>
                </a:lnTo>
                <a:lnTo>
                  <a:pt x="79516" y="131506"/>
                </a:lnTo>
                <a:lnTo>
                  <a:pt x="85280" y="128311"/>
                </a:lnTo>
                <a:lnTo>
                  <a:pt x="98458" y="121373"/>
                </a:lnTo>
                <a:lnTo>
                  <a:pt x="104258" y="117745"/>
                </a:lnTo>
                <a:lnTo>
                  <a:pt x="109395" y="114056"/>
                </a:lnTo>
                <a:lnTo>
                  <a:pt x="114090" y="110327"/>
                </a:lnTo>
                <a:lnTo>
                  <a:pt x="117219" y="106571"/>
                </a:lnTo>
                <a:lnTo>
                  <a:pt x="119306" y="102797"/>
                </a:lnTo>
                <a:lnTo>
                  <a:pt x="120697" y="99011"/>
                </a:lnTo>
                <a:lnTo>
                  <a:pt x="122894" y="96487"/>
                </a:lnTo>
                <a:lnTo>
                  <a:pt x="125628" y="94805"/>
                </a:lnTo>
                <a:lnTo>
                  <a:pt x="128722" y="93683"/>
                </a:lnTo>
                <a:lnTo>
                  <a:pt x="130784" y="91665"/>
                </a:lnTo>
                <a:lnTo>
                  <a:pt x="132159" y="89050"/>
                </a:lnTo>
                <a:lnTo>
                  <a:pt x="133076" y="86036"/>
                </a:lnTo>
                <a:lnTo>
                  <a:pt x="133686" y="82757"/>
                </a:lnTo>
                <a:lnTo>
                  <a:pt x="134093" y="79301"/>
                </a:lnTo>
                <a:lnTo>
                  <a:pt x="134365" y="75728"/>
                </a:lnTo>
                <a:lnTo>
                  <a:pt x="134547" y="72075"/>
                </a:lnTo>
                <a:lnTo>
                  <a:pt x="134861" y="59366"/>
                </a:lnTo>
                <a:lnTo>
                  <a:pt x="134895" y="51738"/>
                </a:lnTo>
                <a:lnTo>
                  <a:pt x="133629" y="48462"/>
                </a:lnTo>
                <a:lnTo>
                  <a:pt x="131516" y="45008"/>
                </a:lnTo>
                <a:lnTo>
                  <a:pt x="128837" y="41435"/>
                </a:lnTo>
                <a:lnTo>
                  <a:pt x="125781" y="37783"/>
                </a:lnTo>
                <a:lnTo>
                  <a:pt x="122473" y="34079"/>
                </a:lnTo>
                <a:lnTo>
                  <a:pt x="118998" y="30339"/>
                </a:lnTo>
                <a:lnTo>
                  <a:pt x="115412" y="27846"/>
                </a:lnTo>
                <a:lnTo>
                  <a:pt x="111751" y="26184"/>
                </a:lnTo>
                <a:lnTo>
                  <a:pt x="108040" y="25075"/>
                </a:lnTo>
                <a:lnTo>
                  <a:pt x="104296" y="24337"/>
                </a:lnTo>
                <a:lnTo>
                  <a:pt x="100531" y="23845"/>
                </a:lnTo>
                <a:lnTo>
                  <a:pt x="96750" y="23516"/>
                </a:lnTo>
                <a:lnTo>
                  <a:pt x="92959" y="23297"/>
                </a:lnTo>
                <a:lnTo>
                  <a:pt x="89163" y="23151"/>
                </a:lnTo>
                <a:lnTo>
                  <a:pt x="66329" y="228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43"/>
          <p:cNvSpPr/>
          <p:nvPr/>
        </p:nvSpPr>
        <p:spPr>
          <a:xfrm>
            <a:off x="5314950" y="5520689"/>
            <a:ext cx="11430" cy="457201"/>
          </a:xfrm>
          <a:custGeom>
            <a:avLst/>
            <a:gdLst/>
            <a:ahLst/>
            <a:cxnLst/>
            <a:rect l="0" t="0" r="0" b="0"/>
            <a:pathLst>
              <a:path w="11430" h="457201">
                <a:moveTo>
                  <a:pt x="0" y="0"/>
                </a:moveTo>
                <a:lnTo>
                  <a:pt x="0" y="68225"/>
                </a:lnTo>
                <a:lnTo>
                  <a:pt x="1270" y="92474"/>
                </a:lnTo>
                <a:lnTo>
                  <a:pt x="3386" y="117530"/>
                </a:lnTo>
                <a:lnTo>
                  <a:pt x="7854" y="162726"/>
                </a:lnTo>
                <a:lnTo>
                  <a:pt x="9046" y="178334"/>
                </a:lnTo>
                <a:lnTo>
                  <a:pt x="9841" y="191279"/>
                </a:lnTo>
                <a:lnTo>
                  <a:pt x="10724" y="215823"/>
                </a:lnTo>
                <a:lnTo>
                  <a:pt x="11290" y="256557"/>
                </a:lnTo>
                <a:lnTo>
                  <a:pt x="10067" y="266288"/>
                </a:lnTo>
                <a:lnTo>
                  <a:pt x="7981" y="276585"/>
                </a:lnTo>
                <a:lnTo>
                  <a:pt x="5320" y="287261"/>
                </a:lnTo>
                <a:lnTo>
                  <a:pt x="3547" y="303267"/>
                </a:lnTo>
                <a:lnTo>
                  <a:pt x="2364" y="322829"/>
                </a:lnTo>
                <a:lnTo>
                  <a:pt x="1051" y="366999"/>
                </a:lnTo>
                <a:lnTo>
                  <a:pt x="467" y="412031"/>
                </a:lnTo>
                <a:lnTo>
                  <a:pt x="1581" y="427088"/>
                </a:lnTo>
                <a:lnTo>
                  <a:pt x="3594" y="437125"/>
                </a:lnTo>
                <a:lnTo>
                  <a:pt x="11429" y="457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44"/>
          <p:cNvSpPr/>
          <p:nvPr/>
        </p:nvSpPr>
        <p:spPr>
          <a:xfrm>
            <a:off x="5463635" y="5554979"/>
            <a:ext cx="167661" cy="331399"/>
          </a:xfrm>
          <a:custGeom>
            <a:avLst/>
            <a:gdLst/>
            <a:ahLst/>
            <a:cxnLst/>
            <a:rect l="0" t="0" r="0" b="0"/>
            <a:pathLst>
              <a:path w="167661" h="331399">
                <a:moveTo>
                  <a:pt x="125635" y="22860"/>
                </a:moveTo>
                <a:lnTo>
                  <a:pt x="113499" y="16793"/>
                </a:lnTo>
                <a:lnTo>
                  <a:pt x="108654" y="16275"/>
                </a:lnTo>
                <a:lnTo>
                  <a:pt x="104154" y="17201"/>
                </a:lnTo>
                <a:lnTo>
                  <a:pt x="99884" y="19087"/>
                </a:lnTo>
                <a:lnTo>
                  <a:pt x="95768" y="21615"/>
                </a:lnTo>
                <a:lnTo>
                  <a:pt x="91753" y="24570"/>
                </a:lnTo>
                <a:lnTo>
                  <a:pt x="87807" y="27810"/>
                </a:lnTo>
                <a:lnTo>
                  <a:pt x="83906" y="29970"/>
                </a:lnTo>
                <a:lnTo>
                  <a:pt x="80035" y="31410"/>
                </a:lnTo>
                <a:lnTo>
                  <a:pt x="76185" y="32371"/>
                </a:lnTo>
                <a:lnTo>
                  <a:pt x="72348" y="35551"/>
                </a:lnTo>
                <a:lnTo>
                  <a:pt x="68520" y="40210"/>
                </a:lnTo>
                <a:lnTo>
                  <a:pt x="64698" y="45857"/>
                </a:lnTo>
                <a:lnTo>
                  <a:pt x="58341" y="50892"/>
                </a:lnTo>
                <a:lnTo>
                  <a:pt x="50292" y="55518"/>
                </a:lnTo>
                <a:lnTo>
                  <a:pt x="41116" y="59872"/>
                </a:lnTo>
                <a:lnTo>
                  <a:pt x="34999" y="64045"/>
                </a:lnTo>
                <a:lnTo>
                  <a:pt x="30921" y="68097"/>
                </a:lnTo>
                <a:lnTo>
                  <a:pt x="28202" y="72068"/>
                </a:lnTo>
                <a:lnTo>
                  <a:pt x="23850" y="77255"/>
                </a:lnTo>
                <a:lnTo>
                  <a:pt x="18408" y="83253"/>
                </a:lnTo>
                <a:lnTo>
                  <a:pt x="3559" y="98996"/>
                </a:lnTo>
                <a:lnTo>
                  <a:pt x="2341" y="101557"/>
                </a:lnTo>
                <a:lnTo>
                  <a:pt x="988" y="107790"/>
                </a:lnTo>
                <a:lnTo>
                  <a:pt x="627" y="112500"/>
                </a:lnTo>
                <a:lnTo>
                  <a:pt x="386" y="118180"/>
                </a:lnTo>
                <a:lnTo>
                  <a:pt x="0" y="133411"/>
                </a:lnTo>
                <a:lnTo>
                  <a:pt x="1238" y="135931"/>
                </a:lnTo>
                <a:lnTo>
                  <a:pt x="6001" y="142117"/>
                </a:lnTo>
                <a:lnTo>
                  <a:pt x="9049" y="144275"/>
                </a:lnTo>
                <a:lnTo>
                  <a:pt x="12350" y="145713"/>
                </a:lnTo>
                <a:lnTo>
                  <a:pt x="15822" y="146672"/>
                </a:lnTo>
                <a:lnTo>
                  <a:pt x="19406" y="147312"/>
                </a:lnTo>
                <a:lnTo>
                  <a:pt x="23066" y="147738"/>
                </a:lnTo>
                <a:lnTo>
                  <a:pt x="26775" y="148022"/>
                </a:lnTo>
                <a:lnTo>
                  <a:pt x="31788" y="149482"/>
                </a:lnTo>
                <a:lnTo>
                  <a:pt x="37671" y="151725"/>
                </a:lnTo>
                <a:lnTo>
                  <a:pt x="44131" y="154490"/>
                </a:lnTo>
                <a:lnTo>
                  <a:pt x="53519" y="157604"/>
                </a:lnTo>
                <a:lnTo>
                  <a:pt x="64858" y="160949"/>
                </a:lnTo>
                <a:lnTo>
                  <a:pt x="77496" y="164450"/>
                </a:lnTo>
                <a:lnTo>
                  <a:pt x="87192" y="168053"/>
                </a:lnTo>
                <a:lnTo>
                  <a:pt x="94926" y="171726"/>
                </a:lnTo>
                <a:lnTo>
                  <a:pt x="101352" y="175444"/>
                </a:lnTo>
                <a:lnTo>
                  <a:pt x="118652" y="186349"/>
                </a:lnTo>
                <a:lnTo>
                  <a:pt x="128600" y="192813"/>
                </a:lnTo>
                <a:lnTo>
                  <a:pt x="135231" y="198392"/>
                </a:lnTo>
                <a:lnTo>
                  <a:pt x="139652" y="203381"/>
                </a:lnTo>
                <a:lnTo>
                  <a:pt x="142600" y="207978"/>
                </a:lnTo>
                <a:lnTo>
                  <a:pt x="147105" y="213582"/>
                </a:lnTo>
                <a:lnTo>
                  <a:pt x="152648" y="219858"/>
                </a:lnTo>
                <a:lnTo>
                  <a:pt x="158884" y="226582"/>
                </a:lnTo>
                <a:lnTo>
                  <a:pt x="163040" y="233605"/>
                </a:lnTo>
                <a:lnTo>
                  <a:pt x="165812" y="240827"/>
                </a:lnTo>
                <a:lnTo>
                  <a:pt x="167660" y="248181"/>
                </a:lnTo>
                <a:lnTo>
                  <a:pt x="167621" y="255624"/>
                </a:lnTo>
                <a:lnTo>
                  <a:pt x="166326" y="263127"/>
                </a:lnTo>
                <a:lnTo>
                  <a:pt x="164192" y="270668"/>
                </a:lnTo>
                <a:lnTo>
                  <a:pt x="162770" y="276965"/>
                </a:lnTo>
                <a:lnTo>
                  <a:pt x="161821" y="282434"/>
                </a:lnTo>
                <a:lnTo>
                  <a:pt x="161189" y="287349"/>
                </a:lnTo>
                <a:lnTo>
                  <a:pt x="158228" y="293167"/>
                </a:lnTo>
                <a:lnTo>
                  <a:pt x="153713" y="299584"/>
                </a:lnTo>
                <a:lnTo>
                  <a:pt x="148163" y="306403"/>
                </a:lnTo>
                <a:lnTo>
                  <a:pt x="143194" y="312219"/>
                </a:lnTo>
                <a:lnTo>
                  <a:pt x="138611" y="317366"/>
                </a:lnTo>
                <a:lnTo>
                  <a:pt x="134285" y="322068"/>
                </a:lnTo>
                <a:lnTo>
                  <a:pt x="130132" y="325202"/>
                </a:lnTo>
                <a:lnTo>
                  <a:pt x="126092" y="327292"/>
                </a:lnTo>
                <a:lnTo>
                  <a:pt x="122130" y="328685"/>
                </a:lnTo>
                <a:lnTo>
                  <a:pt x="118218" y="329613"/>
                </a:lnTo>
                <a:lnTo>
                  <a:pt x="114341" y="330232"/>
                </a:lnTo>
                <a:lnTo>
                  <a:pt x="110485" y="330645"/>
                </a:lnTo>
                <a:lnTo>
                  <a:pt x="106645" y="330920"/>
                </a:lnTo>
                <a:lnTo>
                  <a:pt x="102815" y="331103"/>
                </a:lnTo>
                <a:lnTo>
                  <a:pt x="95172" y="331307"/>
                </a:lnTo>
                <a:lnTo>
                  <a:pt x="87542" y="331398"/>
                </a:lnTo>
                <a:lnTo>
                  <a:pt x="82460" y="330152"/>
                </a:lnTo>
                <a:lnTo>
                  <a:pt x="76531" y="328052"/>
                </a:lnTo>
                <a:lnTo>
                  <a:pt x="70039" y="325381"/>
                </a:lnTo>
                <a:lnTo>
                  <a:pt x="65711" y="322331"/>
                </a:lnTo>
                <a:lnTo>
                  <a:pt x="62825" y="319027"/>
                </a:lnTo>
                <a:lnTo>
                  <a:pt x="58349" y="311970"/>
                </a:lnTo>
                <a:lnTo>
                  <a:pt x="55378" y="308310"/>
                </a:lnTo>
                <a:lnTo>
                  <a:pt x="52127" y="304600"/>
                </a:lnTo>
                <a:lnTo>
                  <a:pt x="48689" y="300857"/>
                </a:lnTo>
                <a:lnTo>
                  <a:pt x="41484" y="293311"/>
                </a:lnTo>
                <a:lnTo>
                  <a:pt x="39054" y="288251"/>
                </a:lnTo>
                <a:lnTo>
                  <a:pt x="37434" y="282337"/>
                </a:lnTo>
                <a:lnTo>
                  <a:pt x="36354" y="275855"/>
                </a:lnTo>
                <a:lnTo>
                  <a:pt x="35634" y="268994"/>
                </a:lnTo>
                <a:lnTo>
                  <a:pt x="35154" y="261879"/>
                </a:lnTo>
                <a:lnTo>
                  <a:pt x="34835" y="254596"/>
                </a:lnTo>
                <a:lnTo>
                  <a:pt x="34479" y="239731"/>
                </a:lnTo>
                <a:lnTo>
                  <a:pt x="34384" y="232211"/>
                </a:lnTo>
                <a:lnTo>
                  <a:pt x="35591" y="224657"/>
                </a:lnTo>
                <a:lnTo>
                  <a:pt x="37666" y="217082"/>
                </a:lnTo>
                <a:lnTo>
                  <a:pt x="50120" y="180605"/>
                </a:lnTo>
                <a:lnTo>
                  <a:pt x="53701" y="171204"/>
                </a:lnTo>
                <a:lnTo>
                  <a:pt x="57359" y="162396"/>
                </a:lnTo>
                <a:lnTo>
                  <a:pt x="61068" y="153984"/>
                </a:lnTo>
                <a:lnTo>
                  <a:pt x="64810" y="144566"/>
                </a:lnTo>
                <a:lnTo>
                  <a:pt x="72355" y="123942"/>
                </a:lnTo>
                <a:lnTo>
                  <a:pt x="76145" y="114378"/>
                </a:lnTo>
                <a:lnTo>
                  <a:pt x="79941" y="105463"/>
                </a:lnTo>
                <a:lnTo>
                  <a:pt x="83743" y="96979"/>
                </a:lnTo>
                <a:lnTo>
                  <a:pt x="90086" y="86242"/>
                </a:lnTo>
                <a:lnTo>
                  <a:pt x="98126" y="74005"/>
                </a:lnTo>
                <a:lnTo>
                  <a:pt x="107295" y="60767"/>
                </a:lnTo>
                <a:lnTo>
                  <a:pt x="114678" y="50671"/>
                </a:lnTo>
                <a:lnTo>
                  <a:pt x="120871" y="42671"/>
                </a:lnTo>
                <a:lnTo>
                  <a:pt x="126268" y="36068"/>
                </a:lnTo>
                <a:lnTo>
                  <a:pt x="131137" y="30395"/>
                </a:lnTo>
                <a:lnTo>
                  <a:pt x="135653" y="25343"/>
                </a:lnTo>
                <a:lnTo>
                  <a:pt x="1484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45"/>
          <p:cNvSpPr/>
          <p:nvPr/>
        </p:nvSpPr>
        <p:spPr>
          <a:xfrm>
            <a:off x="5705125" y="5566409"/>
            <a:ext cx="130001" cy="317423"/>
          </a:xfrm>
          <a:custGeom>
            <a:avLst/>
            <a:gdLst/>
            <a:ahLst/>
            <a:cxnLst/>
            <a:rect l="0" t="0" r="0" b="0"/>
            <a:pathLst>
              <a:path w="130001" h="317423">
                <a:moveTo>
                  <a:pt x="32734" y="11430"/>
                </a:moveTo>
                <a:lnTo>
                  <a:pt x="44870" y="17498"/>
                </a:lnTo>
                <a:lnTo>
                  <a:pt x="48445" y="20555"/>
                </a:lnTo>
                <a:lnTo>
                  <a:pt x="50828" y="23864"/>
                </a:lnTo>
                <a:lnTo>
                  <a:pt x="52417" y="27339"/>
                </a:lnTo>
                <a:lnTo>
                  <a:pt x="52206" y="30926"/>
                </a:lnTo>
                <a:lnTo>
                  <a:pt x="50796" y="34588"/>
                </a:lnTo>
                <a:lnTo>
                  <a:pt x="48585" y="38298"/>
                </a:lnTo>
                <a:lnTo>
                  <a:pt x="47112" y="43312"/>
                </a:lnTo>
                <a:lnTo>
                  <a:pt x="46129" y="49195"/>
                </a:lnTo>
                <a:lnTo>
                  <a:pt x="45474" y="55657"/>
                </a:lnTo>
                <a:lnTo>
                  <a:pt x="45037" y="61235"/>
                </a:lnTo>
                <a:lnTo>
                  <a:pt x="44553" y="70819"/>
                </a:lnTo>
                <a:lnTo>
                  <a:pt x="43153" y="76423"/>
                </a:lnTo>
                <a:lnTo>
                  <a:pt x="40951" y="82699"/>
                </a:lnTo>
                <a:lnTo>
                  <a:pt x="38212" y="89422"/>
                </a:lnTo>
                <a:lnTo>
                  <a:pt x="32576" y="109145"/>
                </a:lnTo>
                <a:lnTo>
                  <a:pt x="16154" y="171700"/>
                </a:lnTo>
                <a:lnTo>
                  <a:pt x="10251" y="198286"/>
                </a:lnTo>
                <a:lnTo>
                  <a:pt x="6315" y="219821"/>
                </a:lnTo>
                <a:lnTo>
                  <a:pt x="3692" y="237987"/>
                </a:lnTo>
                <a:lnTo>
                  <a:pt x="1943" y="252638"/>
                </a:lnTo>
                <a:lnTo>
                  <a:pt x="777" y="264945"/>
                </a:lnTo>
                <a:lnTo>
                  <a:pt x="0" y="275690"/>
                </a:lnTo>
                <a:lnTo>
                  <a:pt x="751" y="284124"/>
                </a:lnTo>
                <a:lnTo>
                  <a:pt x="2522" y="291016"/>
                </a:lnTo>
                <a:lnTo>
                  <a:pt x="4973" y="296880"/>
                </a:lnTo>
                <a:lnTo>
                  <a:pt x="7696" y="306784"/>
                </a:lnTo>
                <a:lnTo>
                  <a:pt x="8422" y="311203"/>
                </a:lnTo>
                <a:lnTo>
                  <a:pt x="10176" y="314149"/>
                </a:lnTo>
                <a:lnTo>
                  <a:pt x="12616" y="316113"/>
                </a:lnTo>
                <a:lnTo>
                  <a:pt x="15512" y="317422"/>
                </a:lnTo>
                <a:lnTo>
                  <a:pt x="19983" y="317024"/>
                </a:lnTo>
                <a:lnTo>
                  <a:pt x="25503" y="315490"/>
                </a:lnTo>
                <a:lnTo>
                  <a:pt x="31724" y="313197"/>
                </a:lnTo>
                <a:lnTo>
                  <a:pt x="37141" y="311668"/>
                </a:lnTo>
                <a:lnTo>
                  <a:pt x="42022" y="310649"/>
                </a:lnTo>
                <a:lnTo>
                  <a:pt x="46546" y="309969"/>
                </a:lnTo>
                <a:lnTo>
                  <a:pt x="50832" y="308246"/>
                </a:lnTo>
                <a:lnTo>
                  <a:pt x="54960" y="305827"/>
                </a:lnTo>
                <a:lnTo>
                  <a:pt x="58981" y="302945"/>
                </a:lnTo>
                <a:lnTo>
                  <a:pt x="62932" y="299754"/>
                </a:lnTo>
                <a:lnTo>
                  <a:pt x="66837" y="296356"/>
                </a:lnTo>
                <a:lnTo>
                  <a:pt x="70710" y="292821"/>
                </a:lnTo>
                <a:lnTo>
                  <a:pt x="74561" y="287924"/>
                </a:lnTo>
                <a:lnTo>
                  <a:pt x="78399" y="282120"/>
                </a:lnTo>
                <a:lnTo>
                  <a:pt x="82227" y="275710"/>
                </a:lnTo>
                <a:lnTo>
                  <a:pt x="86050" y="268897"/>
                </a:lnTo>
                <a:lnTo>
                  <a:pt x="93683" y="254553"/>
                </a:lnTo>
                <a:lnTo>
                  <a:pt x="98767" y="242092"/>
                </a:lnTo>
                <a:lnTo>
                  <a:pt x="104696" y="226165"/>
                </a:lnTo>
                <a:lnTo>
                  <a:pt x="111189" y="207927"/>
                </a:lnTo>
                <a:lnTo>
                  <a:pt x="115518" y="190688"/>
                </a:lnTo>
                <a:lnTo>
                  <a:pt x="118403" y="174116"/>
                </a:lnTo>
                <a:lnTo>
                  <a:pt x="120327" y="157987"/>
                </a:lnTo>
                <a:lnTo>
                  <a:pt x="122879" y="142155"/>
                </a:lnTo>
                <a:lnTo>
                  <a:pt x="125851" y="126520"/>
                </a:lnTo>
                <a:lnTo>
                  <a:pt x="129102" y="111017"/>
                </a:lnTo>
                <a:lnTo>
                  <a:pt x="130000" y="98142"/>
                </a:lnTo>
                <a:lnTo>
                  <a:pt x="129328" y="87018"/>
                </a:lnTo>
                <a:lnTo>
                  <a:pt x="127610" y="77062"/>
                </a:lnTo>
                <a:lnTo>
                  <a:pt x="125195" y="66615"/>
                </a:lnTo>
                <a:lnTo>
                  <a:pt x="122315" y="55840"/>
                </a:lnTo>
                <a:lnTo>
                  <a:pt x="119125" y="44847"/>
                </a:lnTo>
                <a:lnTo>
                  <a:pt x="115728" y="36248"/>
                </a:lnTo>
                <a:lnTo>
                  <a:pt x="112194" y="29245"/>
                </a:lnTo>
                <a:lnTo>
                  <a:pt x="108567" y="23307"/>
                </a:lnTo>
                <a:lnTo>
                  <a:pt x="104880" y="19348"/>
                </a:lnTo>
                <a:lnTo>
                  <a:pt x="101151" y="16709"/>
                </a:lnTo>
                <a:lnTo>
                  <a:pt x="97396" y="14949"/>
                </a:lnTo>
                <a:lnTo>
                  <a:pt x="93622" y="12507"/>
                </a:lnTo>
                <a:lnTo>
                  <a:pt x="89836" y="9608"/>
                </a:lnTo>
                <a:lnTo>
                  <a:pt x="86042" y="6405"/>
                </a:lnTo>
                <a:lnTo>
                  <a:pt x="82243" y="4271"/>
                </a:lnTo>
                <a:lnTo>
                  <a:pt x="78440" y="2847"/>
                </a:lnTo>
                <a:lnTo>
                  <a:pt x="74635" y="1898"/>
                </a:lnTo>
                <a:lnTo>
                  <a:pt x="70828" y="1266"/>
                </a:lnTo>
                <a:lnTo>
                  <a:pt x="67020" y="844"/>
                </a:lnTo>
                <a:lnTo>
                  <a:pt x="3273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46"/>
          <p:cNvSpPr/>
          <p:nvPr/>
        </p:nvSpPr>
        <p:spPr>
          <a:xfrm>
            <a:off x="5943600" y="5680709"/>
            <a:ext cx="262890" cy="68581"/>
          </a:xfrm>
          <a:custGeom>
            <a:avLst/>
            <a:gdLst/>
            <a:ahLst/>
            <a:cxnLst/>
            <a:rect l="0" t="0" r="0" b="0"/>
            <a:pathLst>
              <a:path w="262890" h="68581">
                <a:moveTo>
                  <a:pt x="0" y="68580"/>
                </a:moveTo>
                <a:lnTo>
                  <a:pt x="0" y="62513"/>
                </a:lnTo>
                <a:lnTo>
                  <a:pt x="1270" y="60725"/>
                </a:lnTo>
                <a:lnTo>
                  <a:pt x="3387" y="59534"/>
                </a:lnTo>
                <a:lnTo>
                  <a:pt x="6067" y="58739"/>
                </a:lnTo>
                <a:lnTo>
                  <a:pt x="10395" y="58210"/>
                </a:lnTo>
                <a:lnTo>
                  <a:pt x="15820" y="57857"/>
                </a:lnTo>
                <a:lnTo>
                  <a:pt x="21976" y="57621"/>
                </a:lnTo>
                <a:lnTo>
                  <a:pt x="38781" y="52384"/>
                </a:lnTo>
                <a:lnTo>
                  <a:pt x="62684" y="43813"/>
                </a:lnTo>
                <a:lnTo>
                  <a:pt x="91319" y="33018"/>
                </a:lnTo>
                <a:lnTo>
                  <a:pt x="115489" y="24552"/>
                </a:lnTo>
                <a:lnTo>
                  <a:pt x="136682" y="17638"/>
                </a:lnTo>
                <a:lnTo>
                  <a:pt x="155892" y="11759"/>
                </a:lnTo>
                <a:lnTo>
                  <a:pt x="171237" y="7840"/>
                </a:lnTo>
                <a:lnTo>
                  <a:pt x="184008" y="5227"/>
                </a:lnTo>
                <a:lnTo>
                  <a:pt x="195062" y="3485"/>
                </a:lnTo>
                <a:lnTo>
                  <a:pt x="203701" y="2323"/>
                </a:lnTo>
                <a:lnTo>
                  <a:pt x="210730" y="1549"/>
                </a:lnTo>
                <a:lnTo>
                  <a:pt x="216687" y="1033"/>
                </a:lnTo>
                <a:lnTo>
                  <a:pt x="224468" y="689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47"/>
          <p:cNvSpPr/>
          <p:nvPr/>
        </p:nvSpPr>
        <p:spPr>
          <a:xfrm>
            <a:off x="6250463" y="5497829"/>
            <a:ext cx="47467" cy="457201"/>
          </a:xfrm>
          <a:custGeom>
            <a:avLst/>
            <a:gdLst/>
            <a:ahLst/>
            <a:cxnLst/>
            <a:rect l="0" t="0" r="0" b="0"/>
            <a:pathLst>
              <a:path w="47467" h="457201">
                <a:moveTo>
                  <a:pt x="47466" y="0"/>
                </a:moveTo>
                <a:lnTo>
                  <a:pt x="47466" y="115079"/>
                </a:lnTo>
                <a:lnTo>
                  <a:pt x="46197" y="137679"/>
                </a:lnTo>
                <a:lnTo>
                  <a:pt x="39611" y="216478"/>
                </a:lnTo>
                <a:lnTo>
                  <a:pt x="37625" y="252422"/>
                </a:lnTo>
                <a:lnTo>
                  <a:pt x="35826" y="267341"/>
                </a:lnTo>
                <a:lnTo>
                  <a:pt x="33356" y="281098"/>
                </a:lnTo>
                <a:lnTo>
                  <a:pt x="30439" y="294079"/>
                </a:lnTo>
                <a:lnTo>
                  <a:pt x="20425" y="332209"/>
                </a:lnTo>
                <a:lnTo>
                  <a:pt x="14199" y="354823"/>
                </a:lnTo>
                <a:lnTo>
                  <a:pt x="10048" y="374979"/>
                </a:lnTo>
                <a:lnTo>
                  <a:pt x="7281" y="393496"/>
                </a:lnTo>
                <a:lnTo>
                  <a:pt x="5436" y="410921"/>
                </a:lnTo>
                <a:lnTo>
                  <a:pt x="2937" y="423807"/>
                </a:lnTo>
                <a:lnTo>
                  <a:pt x="0" y="433669"/>
                </a:lnTo>
                <a:lnTo>
                  <a:pt x="1746" y="457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48"/>
          <p:cNvSpPr/>
          <p:nvPr/>
        </p:nvSpPr>
        <p:spPr>
          <a:xfrm>
            <a:off x="6378144" y="5497974"/>
            <a:ext cx="239616" cy="457056"/>
          </a:xfrm>
          <a:custGeom>
            <a:avLst/>
            <a:gdLst/>
            <a:ahLst/>
            <a:cxnLst/>
            <a:rect l="0" t="0" r="0" b="0"/>
            <a:pathLst>
              <a:path w="239616" h="457056">
                <a:moveTo>
                  <a:pt x="45515" y="34145"/>
                </a:moveTo>
                <a:lnTo>
                  <a:pt x="57651" y="28078"/>
                </a:lnTo>
                <a:lnTo>
                  <a:pt x="62496" y="25020"/>
                </a:lnTo>
                <a:lnTo>
                  <a:pt x="66995" y="21712"/>
                </a:lnTo>
                <a:lnTo>
                  <a:pt x="71266" y="18236"/>
                </a:lnTo>
                <a:lnTo>
                  <a:pt x="75383" y="15920"/>
                </a:lnTo>
                <a:lnTo>
                  <a:pt x="79397" y="14375"/>
                </a:lnTo>
                <a:lnTo>
                  <a:pt x="83343" y="13345"/>
                </a:lnTo>
                <a:lnTo>
                  <a:pt x="87243" y="12659"/>
                </a:lnTo>
                <a:lnTo>
                  <a:pt x="91115" y="12201"/>
                </a:lnTo>
                <a:lnTo>
                  <a:pt x="94965" y="11895"/>
                </a:lnTo>
                <a:lnTo>
                  <a:pt x="98802" y="10422"/>
                </a:lnTo>
                <a:lnTo>
                  <a:pt x="102630" y="8170"/>
                </a:lnTo>
                <a:lnTo>
                  <a:pt x="106452" y="5398"/>
                </a:lnTo>
                <a:lnTo>
                  <a:pt x="111539" y="3551"/>
                </a:lnTo>
                <a:lnTo>
                  <a:pt x="117471" y="2319"/>
                </a:lnTo>
                <a:lnTo>
                  <a:pt x="123966" y="1498"/>
                </a:lnTo>
                <a:lnTo>
                  <a:pt x="130836" y="950"/>
                </a:lnTo>
                <a:lnTo>
                  <a:pt x="137956" y="586"/>
                </a:lnTo>
                <a:lnTo>
                  <a:pt x="145243" y="342"/>
                </a:lnTo>
                <a:lnTo>
                  <a:pt x="179769" y="0"/>
                </a:lnTo>
                <a:lnTo>
                  <a:pt x="189628" y="1222"/>
                </a:lnTo>
                <a:lnTo>
                  <a:pt x="197470" y="3306"/>
                </a:lnTo>
                <a:lnTo>
                  <a:pt x="203968" y="5966"/>
                </a:lnTo>
                <a:lnTo>
                  <a:pt x="209571" y="9009"/>
                </a:lnTo>
                <a:lnTo>
                  <a:pt x="214576" y="12308"/>
                </a:lnTo>
                <a:lnTo>
                  <a:pt x="219182" y="15777"/>
                </a:lnTo>
                <a:lnTo>
                  <a:pt x="223523" y="19360"/>
                </a:lnTo>
                <a:lnTo>
                  <a:pt x="227687" y="23018"/>
                </a:lnTo>
                <a:lnTo>
                  <a:pt x="231733" y="26727"/>
                </a:lnTo>
                <a:lnTo>
                  <a:pt x="234431" y="31740"/>
                </a:lnTo>
                <a:lnTo>
                  <a:pt x="237428" y="44083"/>
                </a:lnTo>
                <a:lnTo>
                  <a:pt x="238760" y="54649"/>
                </a:lnTo>
                <a:lnTo>
                  <a:pt x="239352" y="67388"/>
                </a:lnTo>
                <a:lnTo>
                  <a:pt x="239615" y="89983"/>
                </a:lnTo>
                <a:lnTo>
                  <a:pt x="237146" y="101850"/>
                </a:lnTo>
                <a:lnTo>
                  <a:pt x="232959" y="113572"/>
                </a:lnTo>
                <a:lnTo>
                  <a:pt x="227628" y="125197"/>
                </a:lnTo>
                <a:lnTo>
                  <a:pt x="214931" y="155046"/>
                </a:lnTo>
                <a:lnTo>
                  <a:pt x="207989" y="171896"/>
                </a:lnTo>
                <a:lnTo>
                  <a:pt x="197011" y="192019"/>
                </a:lnTo>
                <a:lnTo>
                  <a:pt x="183343" y="214325"/>
                </a:lnTo>
                <a:lnTo>
                  <a:pt x="167880" y="238085"/>
                </a:lnTo>
                <a:lnTo>
                  <a:pt x="155032" y="256465"/>
                </a:lnTo>
                <a:lnTo>
                  <a:pt x="143927" y="271259"/>
                </a:lnTo>
                <a:lnTo>
                  <a:pt x="133983" y="283661"/>
                </a:lnTo>
                <a:lnTo>
                  <a:pt x="124814" y="293199"/>
                </a:lnTo>
                <a:lnTo>
                  <a:pt x="116161" y="300828"/>
                </a:lnTo>
                <a:lnTo>
                  <a:pt x="107852" y="307184"/>
                </a:lnTo>
                <a:lnTo>
                  <a:pt x="98503" y="313961"/>
                </a:lnTo>
                <a:lnTo>
                  <a:pt x="77956" y="328264"/>
                </a:lnTo>
                <a:lnTo>
                  <a:pt x="68412" y="334365"/>
                </a:lnTo>
                <a:lnTo>
                  <a:pt x="59510" y="339702"/>
                </a:lnTo>
                <a:lnTo>
                  <a:pt x="51035" y="344530"/>
                </a:lnTo>
                <a:lnTo>
                  <a:pt x="44115" y="347748"/>
                </a:lnTo>
                <a:lnTo>
                  <a:pt x="38232" y="349894"/>
                </a:lnTo>
                <a:lnTo>
                  <a:pt x="33040" y="351325"/>
                </a:lnTo>
                <a:lnTo>
                  <a:pt x="28308" y="352278"/>
                </a:lnTo>
                <a:lnTo>
                  <a:pt x="23884" y="352914"/>
                </a:lnTo>
                <a:lnTo>
                  <a:pt x="19665" y="353338"/>
                </a:lnTo>
                <a:lnTo>
                  <a:pt x="15582" y="352350"/>
                </a:lnTo>
                <a:lnTo>
                  <a:pt x="11590" y="350422"/>
                </a:lnTo>
                <a:lnTo>
                  <a:pt x="7658" y="347867"/>
                </a:lnTo>
                <a:lnTo>
                  <a:pt x="5038" y="344893"/>
                </a:lnTo>
                <a:lnTo>
                  <a:pt x="3290" y="341640"/>
                </a:lnTo>
                <a:lnTo>
                  <a:pt x="2125" y="338202"/>
                </a:lnTo>
                <a:lnTo>
                  <a:pt x="831" y="327608"/>
                </a:lnTo>
                <a:lnTo>
                  <a:pt x="256" y="315703"/>
                </a:lnTo>
                <a:lnTo>
                  <a:pt x="0" y="306179"/>
                </a:lnTo>
                <a:lnTo>
                  <a:pt x="1202" y="301861"/>
                </a:lnTo>
                <a:lnTo>
                  <a:pt x="7691" y="289716"/>
                </a:lnTo>
                <a:lnTo>
                  <a:pt x="9654" y="281929"/>
                </a:lnTo>
                <a:lnTo>
                  <a:pt x="12719" y="278075"/>
                </a:lnTo>
                <a:lnTo>
                  <a:pt x="17300" y="274235"/>
                </a:lnTo>
                <a:lnTo>
                  <a:pt x="22895" y="270405"/>
                </a:lnTo>
                <a:lnTo>
                  <a:pt x="27895" y="267852"/>
                </a:lnTo>
                <a:lnTo>
                  <a:pt x="32499" y="266150"/>
                </a:lnTo>
                <a:lnTo>
                  <a:pt x="36838" y="265015"/>
                </a:lnTo>
                <a:lnTo>
                  <a:pt x="41001" y="264259"/>
                </a:lnTo>
                <a:lnTo>
                  <a:pt x="45045" y="263754"/>
                </a:lnTo>
                <a:lnTo>
                  <a:pt x="49012" y="263418"/>
                </a:lnTo>
                <a:lnTo>
                  <a:pt x="52927" y="263194"/>
                </a:lnTo>
                <a:lnTo>
                  <a:pt x="60662" y="262944"/>
                </a:lnTo>
                <a:lnTo>
                  <a:pt x="78226" y="262804"/>
                </a:lnTo>
                <a:lnTo>
                  <a:pt x="83832" y="264055"/>
                </a:lnTo>
                <a:lnTo>
                  <a:pt x="88841" y="266159"/>
                </a:lnTo>
                <a:lnTo>
                  <a:pt x="93448" y="268831"/>
                </a:lnTo>
                <a:lnTo>
                  <a:pt x="97791" y="271882"/>
                </a:lnTo>
                <a:lnTo>
                  <a:pt x="101956" y="275187"/>
                </a:lnTo>
                <a:lnTo>
                  <a:pt x="106002" y="278660"/>
                </a:lnTo>
                <a:lnTo>
                  <a:pt x="108700" y="283515"/>
                </a:lnTo>
                <a:lnTo>
                  <a:pt x="111697" y="295683"/>
                </a:lnTo>
                <a:lnTo>
                  <a:pt x="116416" y="306171"/>
                </a:lnTo>
                <a:lnTo>
                  <a:pt x="119453" y="310746"/>
                </a:lnTo>
                <a:lnTo>
                  <a:pt x="141930" y="347523"/>
                </a:lnTo>
                <a:lnTo>
                  <a:pt x="147891" y="359904"/>
                </a:lnTo>
                <a:lnTo>
                  <a:pt x="151867" y="370698"/>
                </a:lnTo>
                <a:lnTo>
                  <a:pt x="154516" y="380434"/>
                </a:lnTo>
                <a:lnTo>
                  <a:pt x="157460" y="394638"/>
                </a:lnTo>
                <a:lnTo>
                  <a:pt x="158769" y="405184"/>
                </a:lnTo>
                <a:lnTo>
                  <a:pt x="159506" y="418261"/>
                </a:lnTo>
                <a:lnTo>
                  <a:pt x="159609" y="422303"/>
                </a:lnTo>
                <a:lnTo>
                  <a:pt x="159815" y="4570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49"/>
          <p:cNvSpPr/>
          <p:nvPr/>
        </p:nvSpPr>
        <p:spPr>
          <a:xfrm>
            <a:off x="6697985" y="5514104"/>
            <a:ext cx="216932" cy="348806"/>
          </a:xfrm>
          <a:custGeom>
            <a:avLst/>
            <a:gdLst/>
            <a:ahLst/>
            <a:cxnLst/>
            <a:rect l="0" t="0" r="0" b="0"/>
            <a:pathLst>
              <a:path w="216932" h="348806">
                <a:moveTo>
                  <a:pt x="34284" y="6585"/>
                </a:moveTo>
                <a:lnTo>
                  <a:pt x="60035" y="6585"/>
                </a:lnTo>
                <a:lnTo>
                  <a:pt x="67961" y="5315"/>
                </a:lnTo>
                <a:lnTo>
                  <a:pt x="78326" y="3199"/>
                </a:lnTo>
                <a:lnTo>
                  <a:pt x="90316" y="518"/>
                </a:lnTo>
                <a:lnTo>
                  <a:pt x="105929" y="0"/>
                </a:lnTo>
                <a:lnTo>
                  <a:pt x="123957" y="926"/>
                </a:lnTo>
                <a:lnTo>
                  <a:pt x="171236" y="5468"/>
                </a:lnTo>
                <a:lnTo>
                  <a:pt x="176386" y="5840"/>
                </a:lnTo>
                <a:lnTo>
                  <a:pt x="181088" y="6089"/>
                </a:lnTo>
                <a:lnTo>
                  <a:pt x="185494" y="6254"/>
                </a:lnTo>
                <a:lnTo>
                  <a:pt x="187161" y="7634"/>
                </a:lnTo>
                <a:lnTo>
                  <a:pt x="187002" y="9825"/>
                </a:lnTo>
                <a:lnTo>
                  <a:pt x="185626" y="12555"/>
                </a:lnTo>
                <a:lnTo>
                  <a:pt x="184098" y="18975"/>
                </a:lnTo>
                <a:lnTo>
                  <a:pt x="183690" y="22465"/>
                </a:lnTo>
                <a:lnTo>
                  <a:pt x="182148" y="24792"/>
                </a:lnTo>
                <a:lnTo>
                  <a:pt x="179850" y="26343"/>
                </a:lnTo>
                <a:lnTo>
                  <a:pt x="177048" y="27377"/>
                </a:lnTo>
                <a:lnTo>
                  <a:pt x="172640" y="28067"/>
                </a:lnTo>
                <a:lnTo>
                  <a:pt x="167161" y="28526"/>
                </a:lnTo>
                <a:lnTo>
                  <a:pt x="160969" y="28833"/>
                </a:lnTo>
                <a:lnTo>
                  <a:pt x="147315" y="29173"/>
                </a:lnTo>
                <a:lnTo>
                  <a:pt x="140119" y="29264"/>
                </a:lnTo>
                <a:lnTo>
                  <a:pt x="132781" y="28054"/>
                </a:lnTo>
                <a:lnTo>
                  <a:pt x="125348" y="25978"/>
                </a:lnTo>
                <a:lnTo>
                  <a:pt x="117854" y="23324"/>
                </a:lnTo>
                <a:lnTo>
                  <a:pt x="107777" y="20284"/>
                </a:lnTo>
                <a:lnTo>
                  <a:pt x="70595" y="9939"/>
                </a:lnTo>
                <a:lnTo>
                  <a:pt x="46612" y="2573"/>
                </a:lnTo>
                <a:lnTo>
                  <a:pt x="38692" y="1370"/>
                </a:lnTo>
                <a:lnTo>
                  <a:pt x="33414" y="1839"/>
                </a:lnTo>
                <a:lnTo>
                  <a:pt x="29895" y="3421"/>
                </a:lnTo>
                <a:lnTo>
                  <a:pt x="26278" y="5746"/>
                </a:lnTo>
                <a:lnTo>
                  <a:pt x="22597" y="8566"/>
                </a:lnTo>
                <a:lnTo>
                  <a:pt x="18873" y="11716"/>
                </a:lnTo>
                <a:lnTo>
                  <a:pt x="15119" y="16355"/>
                </a:lnTo>
                <a:lnTo>
                  <a:pt x="11348" y="21989"/>
                </a:lnTo>
                <a:lnTo>
                  <a:pt x="7564" y="28284"/>
                </a:lnTo>
                <a:lnTo>
                  <a:pt x="3358" y="38666"/>
                </a:lnTo>
                <a:lnTo>
                  <a:pt x="1489" y="48783"/>
                </a:lnTo>
                <a:lnTo>
                  <a:pt x="992" y="55037"/>
                </a:lnTo>
                <a:lnTo>
                  <a:pt x="437" y="67490"/>
                </a:lnTo>
                <a:lnTo>
                  <a:pt x="191" y="77257"/>
                </a:lnTo>
                <a:lnTo>
                  <a:pt x="0" y="124180"/>
                </a:lnTo>
                <a:lnTo>
                  <a:pt x="1268" y="128162"/>
                </a:lnTo>
                <a:lnTo>
                  <a:pt x="6064" y="135973"/>
                </a:lnTo>
                <a:lnTo>
                  <a:pt x="9121" y="138564"/>
                </a:lnTo>
                <a:lnTo>
                  <a:pt x="12428" y="140291"/>
                </a:lnTo>
                <a:lnTo>
                  <a:pt x="15904" y="141442"/>
                </a:lnTo>
                <a:lnTo>
                  <a:pt x="19491" y="142210"/>
                </a:lnTo>
                <a:lnTo>
                  <a:pt x="23152" y="142722"/>
                </a:lnTo>
                <a:lnTo>
                  <a:pt x="26863" y="143063"/>
                </a:lnTo>
                <a:lnTo>
                  <a:pt x="30607" y="143290"/>
                </a:lnTo>
                <a:lnTo>
                  <a:pt x="38154" y="143544"/>
                </a:lnTo>
                <a:lnTo>
                  <a:pt x="53346" y="143706"/>
                </a:lnTo>
                <a:lnTo>
                  <a:pt x="60960" y="143728"/>
                </a:lnTo>
                <a:lnTo>
                  <a:pt x="64768" y="142463"/>
                </a:lnTo>
                <a:lnTo>
                  <a:pt x="68577" y="140351"/>
                </a:lnTo>
                <a:lnTo>
                  <a:pt x="72387" y="137673"/>
                </a:lnTo>
                <a:lnTo>
                  <a:pt x="80006" y="134617"/>
                </a:lnTo>
                <a:lnTo>
                  <a:pt x="90165" y="131310"/>
                </a:lnTo>
                <a:lnTo>
                  <a:pt x="102018" y="127835"/>
                </a:lnTo>
                <a:lnTo>
                  <a:pt x="113730" y="125518"/>
                </a:lnTo>
                <a:lnTo>
                  <a:pt x="125348" y="123974"/>
                </a:lnTo>
                <a:lnTo>
                  <a:pt x="136904" y="122945"/>
                </a:lnTo>
                <a:lnTo>
                  <a:pt x="148418" y="123529"/>
                </a:lnTo>
                <a:lnTo>
                  <a:pt x="159904" y="125187"/>
                </a:lnTo>
                <a:lnTo>
                  <a:pt x="171370" y="127563"/>
                </a:lnTo>
                <a:lnTo>
                  <a:pt x="180285" y="129148"/>
                </a:lnTo>
                <a:lnTo>
                  <a:pt x="187498" y="130203"/>
                </a:lnTo>
                <a:lnTo>
                  <a:pt x="193577" y="130907"/>
                </a:lnTo>
                <a:lnTo>
                  <a:pt x="198900" y="132647"/>
                </a:lnTo>
                <a:lnTo>
                  <a:pt x="203717" y="135076"/>
                </a:lnTo>
                <a:lnTo>
                  <a:pt x="208200" y="137966"/>
                </a:lnTo>
                <a:lnTo>
                  <a:pt x="211189" y="142432"/>
                </a:lnTo>
                <a:lnTo>
                  <a:pt x="213180" y="147950"/>
                </a:lnTo>
                <a:lnTo>
                  <a:pt x="214509" y="154169"/>
                </a:lnTo>
                <a:lnTo>
                  <a:pt x="215984" y="164465"/>
                </a:lnTo>
                <a:lnTo>
                  <a:pt x="216378" y="168989"/>
                </a:lnTo>
                <a:lnTo>
                  <a:pt x="216640" y="175814"/>
                </a:lnTo>
                <a:lnTo>
                  <a:pt x="216931" y="193558"/>
                </a:lnTo>
                <a:lnTo>
                  <a:pt x="215739" y="201084"/>
                </a:lnTo>
                <a:lnTo>
                  <a:pt x="213674" y="207371"/>
                </a:lnTo>
                <a:lnTo>
                  <a:pt x="211028" y="212832"/>
                </a:lnTo>
                <a:lnTo>
                  <a:pt x="209263" y="219013"/>
                </a:lnTo>
                <a:lnTo>
                  <a:pt x="208087" y="225674"/>
                </a:lnTo>
                <a:lnTo>
                  <a:pt x="207303" y="232654"/>
                </a:lnTo>
                <a:lnTo>
                  <a:pt x="204240" y="238578"/>
                </a:lnTo>
                <a:lnTo>
                  <a:pt x="199658" y="243797"/>
                </a:lnTo>
                <a:lnTo>
                  <a:pt x="194064" y="248546"/>
                </a:lnTo>
                <a:lnTo>
                  <a:pt x="187794" y="256793"/>
                </a:lnTo>
                <a:lnTo>
                  <a:pt x="181074" y="267370"/>
                </a:lnTo>
                <a:lnTo>
                  <a:pt x="174054" y="279502"/>
                </a:lnTo>
                <a:lnTo>
                  <a:pt x="166834" y="288860"/>
                </a:lnTo>
                <a:lnTo>
                  <a:pt x="159481" y="296368"/>
                </a:lnTo>
                <a:lnTo>
                  <a:pt x="152039" y="302644"/>
                </a:lnTo>
                <a:lnTo>
                  <a:pt x="145807" y="308097"/>
                </a:lnTo>
                <a:lnTo>
                  <a:pt x="135497" y="317544"/>
                </a:lnTo>
                <a:lnTo>
                  <a:pt x="122552" y="330003"/>
                </a:lnTo>
                <a:lnTo>
                  <a:pt x="115990" y="333957"/>
                </a:lnTo>
                <a:lnTo>
                  <a:pt x="107805" y="337863"/>
                </a:lnTo>
                <a:lnTo>
                  <a:pt x="98538" y="341737"/>
                </a:lnTo>
                <a:lnTo>
                  <a:pt x="91091" y="344320"/>
                </a:lnTo>
                <a:lnTo>
                  <a:pt x="84855" y="346042"/>
                </a:lnTo>
                <a:lnTo>
                  <a:pt x="79428" y="347189"/>
                </a:lnTo>
                <a:lnTo>
                  <a:pt x="73270" y="347955"/>
                </a:lnTo>
                <a:lnTo>
                  <a:pt x="66626" y="348466"/>
                </a:lnTo>
                <a:lnTo>
                  <a:pt x="59655" y="348805"/>
                </a:lnTo>
                <a:lnTo>
                  <a:pt x="53738" y="347762"/>
                </a:lnTo>
                <a:lnTo>
                  <a:pt x="48524" y="345796"/>
                </a:lnTo>
                <a:lnTo>
                  <a:pt x="11424" y="3380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50"/>
          <p:cNvSpPr/>
          <p:nvPr/>
        </p:nvSpPr>
        <p:spPr>
          <a:xfrm>
            <a:off x="6995159" y="5623559"/>
            <a:ext cx="148592" cy="22861"/>
          </a:xfrm>
          <a:custGeom>
            <a:avLst/>
            <a:gdLst/>
            <a:ahLst/>
            <a:cxnLst/>
            <a:rect l="0" t="0" r="0" b="0"/>
            <a:pathLst>
              <a:path w="148592" h="22861">
                <a:moveTo>
                  <a:pt x="0" y="22860"/>
                </a:moveTo>
                <a:lnTo>
                  <a:pt x="6068" y="22860"/>
                </a:lnTo>
                <a:lnTo>
                  <a:pt x="11666" y="21591"/>
                </a:lnTo>
                <a:lnTo>
                  <a:pt x="19207" y="19474"/>
                </a:lnTo>
                <a:lnTo>
                  <a:pt x="28045" y="16793"/>
                </a:lnTo>
                <a:lnTo>
                  <a:pt x="36477" y="15005"/>
                </a:lnTo>
                <a:lnTo>
                  <a:pt x="44639" y="13814"/>
                </a:lnTo>
                <a:lnTo>
                  <a:pt x="52620" y="13019"/>
                </a:lnTo>
                <a:lnTo>
                  <a:pt x="59210" y="12490"/>
                </a:lnTo>
                <a:lnTo>
                  <a:pt x="64873" y="12137"/>
                </a:lnTo>
                <a:lnTo>
                  <a:pt x="69919" y="11901"/>
                </a:lnTo>
                <a:lnTo>
                  <a:pt x="77093" y="10474"/>
                </a:lnTo>
                <a:lnTo>
                  <a:pt x="85686" y="8253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51"/>
          <p:cNvSpPr/>
          <p:nvPr/>
        </p:nvSpPr>
        <p:spPr>
          <a:xfrm>
            <a:off x="6938009" y="5726429"/>
            <a:ext cx="160022" cy="34291"/>
          </a:xfrm>
          <a:custGeom>
            <a:avLst/>
            <a:gdLst/>
            <a:ahLst/>
            <a:cxnLst/>
            <a:rect l="0" t="0" r="0" b="0"/>
            <a:pathLst>
              <a:path w="160022" h="34291">
                <a:moveTo>
                  <a:pt x="0" y="34290"/>
                </a:moveTo>
                <a:lnTo>
                  <a:pt x="6068" y="28223"/>
                </a:lnTo>
                <a:lnTo>
                  <a:pt x="9125" y="26435"/>
                </a:lnTo>
                <a:lnTo>
                  <a:pt x="12434" y="25244"/>
                </a:lnTo>
                <a:lnTo>
                  <a:pt x="15909" y="24449"/>
                </a:lnTo>
                <a:lnTo>
                  <a:pt x="20767" y="23920"/>
                </a:lnTo>
                <a:lnTo>
                  <a:pt x="26544" y="23567"/>
                </a:lnTo>
                <a:lnTo>
                  <a:pt x="32936" y="23331"/>
                </a:lnTo>
                <a:lnTo>
                  <a:pt x="39737" y="21904"/>
                </a:lnTo>
                <a:lnTo>
                  <a:pt x="46812" y="19683"/>
                </a:lnTo>
                <a:lnTo>
                  <a:pt x="54068" y="16932"/>
                </a:lnTo>
                <a:lnTo>
                  <a:pt x="60176" y="15098"/>
                </a:lnTo>
                <a:lnTo>
                  <a:pt x="65517" y="13876"/>
                </a:lnTo>
                <a:lnTo>
                  <a:pt x="70348" y="13060"/>
                </a:lnTo>
                <a:lnTo>
                  <a:pt x="76110" y="12517"/>
                </a:lnTo>
                <a:lnTo>
                  <a:pt x="82490" y="12155"/>
                </a:lnTo>
                <a:lnTo>
                  <a:pt x="89283" y="11913"/>
                </a:lnTo>
                <a:lnTo>
                  <a:pt x="96353" y="10482"/>
                </a:lnTo>
                <a:lnTo>
                  <a:pt x="103605" y="8258"/>
                </a:ln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52"/>
          <p:cNvSpPr/>
          <p:nvPr/>
        </p:nvSpPr>
        <p:spPr>
          <a:xfrm>
            <a:off x="7200900" y="5509259"/>
            <a:ext cx="262151" cy="318187"/>
          </a:xfrm>
          <a:custGeom>
            <a:avLst/>
            <a:gdLst/>
            <a:ahLst/>
            <a:cxnLst/>
            <a:rect l="0" t="0" r="0" b="0"/>
            <a:pathLst>
              <a:path w="262151" h="318187">
                <a:moveTo>
                  <a:pt x="125730" y="11430"/>
                </a:moveTo>
                <a:lnTo>
                  <a:pt x="131798" y="11430"/>
                </a:lnTo>
                <a:lnTo>
                  <a:pt x="134855" y="10160"/>
                </a:lnTo>
                <a:lnTo>
                  <a:pt x="141638" y="5363"/>
                </a:lnTo>
                <a:lnTo>
                  <a:pt x="145226" y="3575"/>
                </a:lnTo>
                <a:lnTo>
                  <a:pt x="152597" y="1589"/>
                </a:lnTo>
                <a:lnTo>
                  <a:pt x="157612" y="1060"/>
                </a:lnTo>
                <a:lnTo>
                  <a:pt x="163494" y="707"/>
                </a:lnTo>
                <a:lnTo>
                  <a:pt x="175534" y="314"/>
                </a:lnTo>
                <a:lnTo>
                  <a:pt x="193611" y="62"/>
                </a:lnTo>
                <a:lnTo>
                  <a:pt x="219381" y="6"/>
                </a:lnTo>
                <a:lnTo>
                  <a:pt x="82625" y="0"/>
                </a:lnTo>
                <a:lnTo>
                  <a:pt x="76673" y="1270"/>
                </a:lnTo>
                <a:lnTo>
                  <a:pt x="71435" y="3387"/>
                </a:lnTo>
                <a:lnTo>
                  <a:pt x="59971" y="9842"/>
                </a:lnTo>
                <a:lnTo>
                  <a:pt x="59031" y="11641"/>
                </a:lnTo>
                <a:lnTo>
                  <a:pt x="57986" y="17028"/>
                </a:lnTo>
                <a:lnTo>
                  <a:pt x="54134" y="23655"/>
                </a:lnTo>
                <a:lnTo>
                  <a:pt x="47382" y="32189"/>
                </a:lnTo>
                <a:lnTo>
                  <a:pt x="46458" y="36743"/>
                </a:lnTo>
                <a:lnTo>
                  <a:pt x="46212" y="39736"/>
                </a:lnTo>
                <a:lnTo>
                  <a:pt x="44777" y="43001"/>
                </a:lnTo>
                <a:lnTo>
                  <a:pt x="39798" y="50015"/>
                </a:lnTo>
                <a:lnTo>
                  <a:pt x="36691" y="60013"/>
                </a:lnTo>
                <a:lnTo>
                  <a:pt x="33351" y="74299"/>
                </a:lnTo>
                <a:lnTo>
                  <a:pt x="24932" y="115571"/>
                </a:lnTo>
                <a:lnTo>
                  <a:pt x="23780" y="124602"/>
                </a:lnTo>
                <a:lnTo>
                  <a:pt x="23473" y="128788"/>
                </a:lnTo>
                <a:lnTo>
                  <a:pt x="24538" y="132849"/>
                </a:lnTo>
                <a:lnTo>
                  <a:pt x="29109" y="140748"/>
                </a:lnTo>
                <a:lnTo>
                  <a:pt x="33376" y="142092"/>
                </a:lnTo>
                <a:lnTo>
                  <a:pt x="38761" y="141718"/>
                </a:lnTo>
                <a:lnTo>
                  <a:pt x="44890" y="140199"/>
                </a:lnTo>
                <a:lnTo>
                  <a:pt x="52786" y="139186"/>
                </a:lnTo>
                <a:lnTo>
                  <a:pt x="61862" y="138511"/>
                </a:lnTo>
                <a:lnTo>
                  <a:pt x="71721" y="138061"/>
                </a:lnTo>
                <a:lnTo>
                  <a:pt x="82104" y="136490"/>
                </a:lnTo>
                <a:lnTo>
                  <a:pt x="92836" y="134174"/>
                </a:lnTo>
                <a:lnTo>
                  <a:pt x="103800" y="131359"/>
                </a:lnTo>
                <a:lnTo>
                  <a:pt x="112379" y="129483"/>
                </a:lnTo>
                <a:lnTo>
                  <a:pt x="119370" y="128232"/>
                </a:lnTo>
                <a:lnTo>
                  <a:pt x="125300" y="127398"/>
                </a:lnTo>
                <a:lnTo>
                  <a:pt x="131792" y="126842"/>
                </a:lnTo>
                <a:lnTo>
                  <a:pt x="138662" y="126472"/>
                </a:lnTo>
                <a:lnTo>
                  <a:pt x="153068" y="126060"/>
                </a:lnTo>
                <a:lnTo>
                  <a:pt x="196655" y="125774"/>
                </a:lnTo>
                <a:lnTo>
                  <a:pt x="206033" y="127029"/>
                </a:lnTo>
                <a:lnTo>
                  <a:pt x="214825" y="129137"/>
                </a:lnTo>
                <a:lnTo>
                  <a:pt x="223227" y="131811"/>
                </a:lnTo>
                <a:lnTo>
                  <a:pt x="230098" y="134865"/>
                </a:lnTo>
                <a:lnTo>
                  <a:pt x="235949" y="138170"/>
                </a:lnTo>
                <a:lnTo>
                  <a:pt x="241119" y="141643"/>
                </a:lnTo>
                <a:lnTo>
                  <a:pt x="245836" y="146499"/>
                </a:lnTo>
                <a:lnTo>
                  <a:pt x="250250" y="152276"/>
                </a:lnTo>
                <a:lnTo>
                  <a:pt x="254464" y="158668"/>
                </a:lnTo>
                <a:lnTo>
                  <a:pt x="257272" y="164198"/>
                </a:lnTo>
                <a:lnTo>
                  <a:pt x="260393" y="173731"/>
                </a:lnTo>
                <a:lnTo>
                  <a:pt x="261225" y="179321"/>
                </a:lnTo>
                <a:lnTo>
                  <a:pt x="261780" y="185587"/>
                </a:lnTo>
                <a:lnTo>
                  <a:pt x="262150" y="192305"/>
                </a:lnTo>
                <a:lnTo>
                  <a:pt x="261126" y="199323"/>
                </a:lnTo>
                <a:lnTo>
                  <a:pt x="259174" y="206543"/>
                </a:lnTo>
                <a:lnTo>
                  <a:pt x="256603" y="213895"/>
                </a:lnTo>
                <a:lnTo>
                  <a:pt x="253619" y="220067"/>
                </a:lnTo>
                <a:lnTo>
                  <a:pt x="250359" y="225451"/>
                </a:lnTo>
                <a:lnTo>
                  <a:pt x="246915" y="230311"/>
                </a:lnTo>
                <a:lnTo>
                  <a:pt x="229935" y="255354"/>
                </a:lnTo>
                <a:lnTo>
                  <a:pt x="223140" y="264216"/>
                </a:lnTo>
                <a:lnTo>
                  <a:pt x="216069" y="272664"/>
                </a:lnTo>
                <a:lnTo>
                  <a:pt x="208816" y="280836"/>
                </a:lnTo>
                <a:lnTo>
                  <a:pt x="200170" y="287554"/>
                </a:lnTo>
                <a:lnTo>
                  <a:pt x="190596" y="293303"/>
                </a:lnTo>
                <a:lnTo>
                  <a:pt x="180404" y="298405"/>
                </a:lnTo>
                <a:lnTo>
                  <a:pt x="171069" y="301807"/>
                </a:lnTo>
                <a:lnTo>
                  <a:pt x="162307" y="304075"/>
                </a:lnTo>
                <a:lnTo>
                  <a:pt x="153923" y="305587"/>
                </a:lnTo>
                <a:lnTo>
                  <a:pt x="143255" y="307864"/>
                </a:lnTo>
                <a:lnTo>
                  <a:pt x="117856" y="313782"/>
                </a:lnTo>
                <a:lnTo>
                  <a:pt x="106510" y="315868"/>
                </a:lnTo>
                <a:lnTo>
                  <a:pt x="96407" y="317259"/>
                </a:lnTo>
                <a:lnTo>
                  <a:pt x="87131" y="318186"/>
                </a:lnTo>
                <a:lnTo>
                  <a:pt x="75867" y="317534"/>
                </a:lnTo>
                <a:lnTo>
                  <a:pt x="63278" y="315830"/>
                </a:lnTo>
                <a:lnTo>
                  <a:pt x="49806" y="313423"/>
                </a:lnTo>
                <a:lnTo>
                  <a:pt x="38283" y="311819"/>
                </a:lnTo>
                <a:lnTo>
                  <a:pt x="28062" y="310750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53"/>
          <p:cNvSpPr/>
          <p:nvPr/>
        </p:nvSpPr>
        <p:spPr>
          <a:xfrm>
            <a:off x="7520943" y="5468699"/>
            <a:ext cx="239836" cy="314881"/>
          </a:xfrm>
          <a:custGeom>
            <a:avLst/>
            <a:gdLst/>
            <a:ahLst/>
            <a:cxnLst/>
            <a:rect l="0" t="0" r="0" b="0"/>
            <a:pathLst>
              <a:path w="239836" h="314881">
                <a:moveTo>
                  <a:pt x="11426" y="40560"/>
                </a:moveTo>
                <a:lnTo>
                  <a:pt x="23563" y="34493"/>
                </a:lnTo>
                <a:lnTo>
                  <a:pt x="28407" y="32705"/>
                </a:lnTo>
                <a:lnTo>
                  <a:pt x="32906" y="31514"/>
                </a:lnTo>
                <a:lnTo>
                  <a:pt x="37177" y="30719"/>
                </a:lnTo>
                <a:lnTo>
                  <a:pt x="42563" y="28920"/>
                </a:lnTo>
                <a:lnTo>
                  <a:pt x="48694" y="26450"/>
                </a:lnTo>
                <a:lnTo>
                  <a:pt x="55321" y="23533"/>
                </a:lnTo>
                <a:lnTo>
                  <a:pt x="62280" y="21589"/>
                </a:lnTo>
                <a:lnTo>
                  <a:pt x="69459" y="20293"/>
                </a:lnTo>
                <a:lnTo>
                  <a:pt x="76785" y="19429"/>
                </a:lnTo>
                <a:lnTo>
                  <a:pt x="93099" y="18853"/>
                </a:lnTo>
                <a:lnTo>
                  <a:pt x="178721" y="17852"/>
                </a:lnTo>
                <a:lnTo>
                  <a:pt x="176296" y="17802"/>
                </a:lnTo>
                <a:lnTo>
                  <a:pt x="153282" y="17745"/>
                </a:lnTo>
                <a:lnTo>
                  <a:pt x="140287" y="16460"/>
                </a:lnTo>
                <a:lnTo>
                  <a:pt x="127814" y="14334"/>
                </a:lnTo>
                <a:lnTo>
                  <a:pt x="115687" y="11646"/>
                </a:lnTo>
                <a:lnTo>
                  <a:pt x="103793" y="9854"/>
                </a:lnTo>
                <a:lnTo>
                  <a:pt x="92055" y="8660"/>
                </a:lnTo>
                <a:lnTo>
                  <a:pt x="80419" y="7864"/>
                </a:lnTo>
                <a:lnTo>
                  <a:pt x="68851" y="6062"/>
                </a:lnTo>
                <a:lnTo>
                  <a:pt x="57330" y="3592"/>
                </a:lnTo>
                <a:lnTo>
                  <a:pt x="45839" y="674"/>
                </a:lnTo>
                <a:lnTo>
                  <a:pt x="38178" y="0"/>
                </a:lnTo>
                <a:lnTo>
                  <a:pt x="33071" y="820"/>
                </a:lnTo>
                <a:lnTo>
                  <a:pt x="29666" y="2637"/>
                </a:lnTo>
                <a:lnTo>
                  <a:pt x="22496" y="4656"/>
                </a:lnTo>
                <a:lnTo>
                  <a:pt x="13613" y="5952"/>
                </a:lnTo>
                <a:lnTo>
                  <a:pt x="12884" y="7328"/>
                </a:lnTo>
                <a:lnTo>
                  <a:pt x="12074" y="12244"/>
                </a:lnTo>
                <a:lnTo>
                  <a:pt x="11715" y="18662"/>
                </a:lnTo>
                <a:lnTo>
                  <a:pt x="11618" y="22152"/>
                </a:lnTo>
                <a:lnTo>
                  <a:pt x="10284" y="24478"/>
                </a:lnTo>
                <a:lnTo>
                  <a:pt x="8125" y="26029"/>
                </a:lnTo>
                <a:lnTo>
                  <a:pt x="5416" y="27063"/>
                </a:lnTo>
                <a:lnTo>
                  <a:pt x="3610" y="31562"/>
                </a:lnTo>
                <a:lnTo>
                  <a:pt x="2404" y="38372"/>
                </a:lnTo>
                <a:lnTo>
                  <a:pt x="1602" y="46721"/>
                </a:lnTo>
                <a:lnTo>
                  <a:pt x="1067" y="54828"/>
                </a:lnTo>
                <a:lnTo>
                  <a:pt x="710" y="62772"/>
                </a:lnTo>
                <a:lnTo>
                  <a:pt x="207" y="82702"/>
                </a:lnTo>
                <a:lnTo>
                  <a:pt x="0" y="164440"/>
                </a:lnTo>
                <a:lnTo>
                  <a:pt x="1269" y="172677"/>
                </a:lnTo>
                <a:lnTo>
                  <a:pt x="3385" y="178168"/>
                </a:lnTo>
                <a:lnTo>
                  <a:pt x="6065" y="181829"/>
                </a:lnTo>
                <a:lnTo>
                  <a:pt x="9122" y="184269"/>
                </a:lnTo>
                <a:lnTo>
                  <a:pt x="12430" y="185896"/>
                </a:lnTo>
                <a:lnTo>
                  <a:pt x="20797" y="188508"/>
                </a:lnTo>
                <a:lnTo>
                  <a:pt x="25328" y="188865"/>
                </a:lnTo>
                <a:lnTo>
                  <a:pt x="31575" y="189023"/>
                </a:lnTo>
                <a:lnTo>
                  <a:pt x="38584" y="189094"/>
                </a:lnTo>
                <a:lnTo>
                  <a:pt x="43502" y="187843"/>
                </a:lnTo>
                <a:lnTo>
                  <a:pt x="49320" y="185739"/>
                </a:lnTo>
                <a:lnTo>
                  <a:pt x="55738" y="183066"/>
                </a:lnTo>
                <a:lnTo>
                  <a:pt x="61288" y="180014"/>
                </a:lnTo>
                <a:lnTo>
                  <a:pt x="66258" y="176709"/>
                </a:lnTo>
                <a:lnTo>
                  <a:pt x="70841" y="173237"/>
                </a:lnTo>
                <a:lnTo>
                  <a:pt x="76436" y="170921"/>
                </a:lnTo>
                <a:lnTo>
                  <a:pt x="82706" y="169378"/>
                </a:lnTo>
                <a:lnTo>
                  <a:pt x="89427" y="168348"/>
                </a:lnTo>
                <a:lnTo>
                  <a:pt x="95176" y="166392"/>
                </a:lnTo>
                <a:lnTo>
                  <a:pt x="100280" y="163818"/>
                </a:lnTo>
                <a:lnTo>
                  <a:pt x="104952" y="160832"/>
                </a:lnTo>
                <a:lnTo>
                  <a:pt x="110607" y="158842"/>
                </a:lnTo>
                <a:lnTo>
                  <a:pt x="116917" y="157515"/>
                </a:lnTo>
                <a:lnTo>
                  <a:pt x="123664" y="156630"/>
                </a:lnTo>
                <a:lnTo>
                  <a:pt x="130701" y="156040"/>
                </a:lnTo>
                <a:lnTo>
                  <a:pt x="137933" y="155647"/>
                </a:lnTo>
                <a:lnTo>
                  <a:pt x="145294" y="155385"/>
                </a:lnTo>
                <a:lnTo>
                  <a:pt x="173857" y="155016"/>
                </a:lnTo>
                <a:lnTo>
                  <a:pt x="200384" y="154906"/>
                </a:lnTo>
                <a:lnTo>
                  <a:pt x="205978" y="156161"/>
                </a:lnTo>
                <a:lnTo>
                  <a:pt x="209707" y="158268"/>
                </a:lnTo>
                <a:lnTo>
                  <a:pt x="215121" y="163994"/>
                </a:lnTo>
                <a:lnTo>
                  <a:pt x="221761" y="170773"/>
                </a:lnTo>
                <a:lnTo>
                  <a:pt x="225309" y="173089"/>
                </a:lnTo>
                <a:lnTo>
                  <a:pt x="232638" y="175662"/>
                </a:lnTo>
                <a:lnTo>
                  <a:pt x="235101" y="177618"/>
                </a:lnTo>
                <a:lnTo>
                  <a:pt x="236743" y="180193"/>
                </a:lnTo>
                <a:lnTo>
                  <a:pt x="238567" y="186439"/>
                </a:lnTo>
                <a:lnTo>
                  <a:pt x="239377" y="193448"/>
                </a:lnTo>
                <a:lnTo>
                  <a:pt x="239594" y="198366"/>
                </a:lnTo>
                <a:lnTo>
                  <a:pt x="239835" y="210603"/>
                </a:lnTo>
                <a:lnTo>
                  <a:pt x="238629" y="216152"/>
                </a:lnTo>
                <a:lnTo>
                  <a:pt x="233902" y="225704"/>
                </a:lnTo>
                <a:lnTo>
                  <a:pt x="227568" y="234183"/>
                </a:lnTo>
                <a:lnTo>
                  <a:pt x="224101" y="238222"/>
                </a:lnTo>
                <a:lnTo>
                  <a:pt x="219249" y="243455"/>
                </a:lnTo>
                <a:lnTo>
                  <a:pt x="196599" y="266717"/>
                </a:lnTo>
                <a:lnTo>
                  <a:pt x="192025" y="271342"/>
                </a:lnTo>
                <a:lnTo>
                  <a:pt x="187705" y="274424"/>
                </a:lnTo>
                <a:lnTo>
                  <a:pt x="183556" y="276480"/>
                </a:lnTo>
                <a:lnTo>
                  <a:pt x="179519" y="277850"/>
                </a:lnTo>
                <a:lnTo>
                  <a:pt x="173019" y="281303"/>
                </a:lnTo>
                <a:lnTo>
                  <a:pt x="164875" y="286146"/>
                </a:lnTo>
                <a:lnTo>
                  <a:pt x="155635" y="291914"/>
                </a:lnTo>
                <a:lnTo>
                  <a:pt x="146936" y="295759"/>
                </a:lnTo>
                <a:lnTo>
                  <a:pt x="138596" y="298323"/>
                </a:lnTo>
                <a:lnTo>
                  <a:pt x="130496" y="300032"/>
                </a:lnTo>
                <a:lnTo>
                  <a:pt x="122557" y="302442"/>
                </a:lnTo>
                <a:lnTo>
                  <a:pt x="114723" y="305318"/>
                </a:lnTo>
                <a:lnTo>
                  <a:pt x="45716" y="3148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54"/>
          <p:cNvSpPr/>
          <p:nvPr/>
        </p:nvSpPr>
        <p:spPr>
          <a:xfrm>
            <a:off x="4617746" y="3304998"/>
            <a:ext cx="273709" cy="374420"/>
          </a:xfrm>
          <a:custGeom>
            <a:avLst/>
            <a:gdLst/>
            <a:ahLst/>
            <a:cxnLst/>
            <a:rect l="0" t="0" r="0" b="0"/>
            <a:pathLst>
              <a:path w="273709" h="374420">
                <a:moveTo>
                  <a:pt x="45694" y="21131"/>
                </a:moveTo>
                <a:lnTo>
                  <a:pt x="91126" y="21131"/>
                </a:lnTo>
                <a:lnTo>
                  <a:pt x="106462" y="19861"/>
                </a:lnTo>
                <a:lnTo>
                  <a:pt x="186108" y="12085"/>
                </a:lnTo>
                <a:lnTo>
                  <a:pt x="196453" y="11290"/>
                </a:lnTo>
                <a:lnTo>
                  <a:pt x="208430" y="9491"/>
                </a:lnTo>
                <a:lnTo>
                  <a:pt x="221495" y="7021"/>
                </a:lnTo>
                <a:lnTo>
                  <a:pt x="254692" y="0"/>
                </a:lnTo>
                <a:lnTo>
                  <a:pt x="252336" y="694"/>
                </a:lnTo>
                <a:lnTo>
                  <a:pt x="236171" y="4851"/>
                </a:lnTo>
                <a:lnTo>
                  <a:pt x="228558" y="6468"/>
                </a:lnTo>
                <a:lnTo>
                  <a:pt x="222214" y="7546"/>
                </a:lnTo>
                <a:lnTo>
                  <a:pt x="216714" y="8264"/>
                </a:lnTo>
                <a:lnTo>
                  <a:pt x="209237" y="10013"/>
                </a:lnTo>
                <a:lnTo>
                  <a:pt x="200442" y="12449"/>
                </a:lnTo>
                <a:lnTo>
                  <a:pt x="190770" y="15343"/>
                </a:lnTo>
                <a:lnTo>
                  <a:pt x="183051" y="17273"/>
                </a:lnTo>
                <a:lnTo>
                  <a:pt x="176635" y="18559"/>
                </a:lnTo>
                <a:lnTo>
                  <a:pt x="171088" y="19416"/>
                </a:lnTo>
                <a:lnTo>
                  <a:pt x="164850" y="21258"/>
                </a:lnTo>
                <a:lnTo>
                  <a:pt x="158151" y="23756"/>
                </a:lnTo>
                <a:lnTo>
                  <a:pt x="151145" y="26691"/>
                </a:lnTo>
                <a:lnTo>
                  <a:pt x="143935" y="28648"/>
                </a:lnTo>
                <a:lnTo>
                  <a:pt x="136588" y="29952"/>
                </a:lnTo>
                <a:lnTo>
                  <a:pt x="129150" y="30822"/>
                </a:lnTo>
                <a:lnTo>
                  <a:pt x="117841" y="31402"/>
                </a:lnTo>
                <a:lnTo>
                  <a:pt x="66374" y="32409"/>
                </a:lnTo>
                <a:lnTo>
                  <a:pt x="53797" y="32516"/>
                </a:lnTo>
                <a:lnTo>
                  <a:pt x="49826" y="33801"/>
                </a:lnTo>
                <a:lnTo>
                  <a:pt x="42027" y="38616"/>
                </a:lnTo>
                <a:lnTo>
                  <a:pt x="34327" y="44989"/>
                </a:lnTo>
                <a:lnTo>
                  <a:pt x="25104" y="53361"/>
                </a:lnTo>
                <a:lnTo>
                  <a:pt x="3351" y="74923"/>
                </a:lnTo>
                <a:lnTo>
                  <a:pt x="2225" y="77312"/>
                </a:lnTo>
                <a:lnTo>
                  <a:pt x="270" y="87828"/>
                </a:lnTo>
                <a:lnTo>
                  <a:pt x="32" y="98465"/>
                </a:lnTo>
                <a:lnTo>
                  <a:pt x="0" y="105455"/>
                </a:lnTo>
                <a:lnTo>
                  <a:pt x="1261" y="109097"/>
                </a:lnTo>
                <a:lnTo>
                  <a:pt x="6049" y="116531"/>
                </a:lnTo>
                <a:lnTo>
                  <a:pt x="12410" y="124068"/>
                </a:lnTo>
                <a:lnTo>
                  <a:pt x="15885" y="127856"/>
                </a:lnTo>
                <a:lnTo>
                  <a:pt x="19471" y="135461"/>
                </a:lnTo>
                <a:lnTo>
                  <a:pt x="23132" y="145611"/>
                </a:lnTo>
                <a:lnTo>
                  <a:pt x="26842" y="157458"/>
                </a:lnTo>
                <a:lnTo>
                  <a:pt x="30586" y="167896"/>
                </a:lnTo>
                <a:lnTo>
                  <a:pt x="34352" y="177394"/>
                </a:lnTo>
                <a:lnTo>
                  <a:pt x="38132" y="186266"/>
                </a:lnTo>
                <a:lnTo>
                  <a:pt x="40653" y="193452"/>
                </a:lnTo>
                <a:lnTo>
                  <a:pt x="43453" y="204821"/>
                </a:lnTo>
                <a:lnTo>
                  <a:pt x="44698" y="214108"/>
                </a:lnTo>
                <a:lnTo>
                  <a:pt x="45251" y="222469"/>
                </a:lnTo>
                <a:lnTo>
                  <a:pt x="45635" y="235966"/>
                </a:lnTo>
                <a:lnTo>
                  <a:pt x="46925" y="236744"/>
                </a:lnTo>
                <a:lnTo>
                  <a:pt x="51744" y="237609"/>
                </a:lnTo>
                <a:lnTo>
                  <a:pt x="53537" y="236570"/>
                </a:lnTo>
                <a:lnTo>
                  <a:pt x="54733" y="234607"/>
                </a:lnTo>
                <a:lnTo>
                  <a:pt x="55530" y="232029"/>
                </a:lnTo>
                <a:lnTo>
                  <a:pt x="59802" y="225777"/>
                </a:lnTo>
                <a:lnTo>
                  <a:pt x="62719" y="222332"/>
                </a:lnTo>
                <a:lnTo>
                  <a:pt x="69744" y="217495"/>
                </a:lnTo>
                <a:lnTo>
                  <a:pt x="79507" y="211730"/>
                </a:lnTo>
                <a:lnTo>
                  <a:pt x="91096" y="205347"/>
                </a:lnTo>
                <a:lnTo>
                  <a:pt x="101362" y="201092"/>
                </a:lnTo>
                <a:lnTo>
                  <a:pt x="110746" y="198255"/>
                </a:lnTo>
                <a:lnTo>
                  <a:pt x="119541" y="196364"/>
                </a:lnTo>
                <a:lnTo>
                  <a:pt x="126676" y="195103"/>
                </a:lnTo>
                <a:lnTo>
                  <a:pt x="132702" y="194263"/>
                </a:lnTo>
                <a:lnTo>
                  <a:pt x="137989" y="193702"/>
                </a:lnTo>
                <a:lnTo>
                  <a:pt x="144054" y="192059"/>
                </a:lnTo>
                <a:lnTo>
                  <a:pt x="150637" y="189693"/>
                </a:lnTo>
                <a:lnTo>
                  <a:pt x="157566" y="186846"/>
                </a:lnTo>
                <a:lnTo>
                  <a:pt x="165995" y="184947"/>
                </a:lnTo>
                <a:lnTo>
                  <a:pt x="175425" y="183682"/>
                </a:lnTo>
                <a:lnTo>
                  <a:pt x="185521" y="182839"/>
                </a:lnTo>
                <a:lnTo>
                  <a:pt x="193522" y="183546"/>
                </a:lnTo>
                <a:lnTo>
                  <a:pt x="200126" y="185288"/>
                </a:lnTo>
                <a:lnTo>
                  <a:pt x="205798" y="187719"/>
                </a:lnTo>
                <a:lnTo>
                  <a:pt x="212120" y="189340"/>
                </a:lnTo>
                <a:lnTo>
                  <a:pt x="218875" y="190420"/>
                </a:lnTo>
                <a:lnTo>
                  <a:pt x="225918" y="191141"/>
                </a:lnTo>
                <a:lnTo>
                  <a:pt x="233153" y="194161"/>
                </a:lnTo>
                <a:lnTo>
                  <a:pt x="240517" y="198715"/>
                </a:lnTo>
                <a:lnTo>
                  <a:pt x="247965" y="204290"/>
                </a:lnTo>
                <a:lnTo>
                  <a:pt x="252931" y="209277"/>
                </a:lnTo>
                <a:lnTo>
                  <a:pt x="256242" y="213872"/>
                </a:lnTo>
                <a:lnTo>
                  <a:pt x="261191" y="222364"/>
                </a:lnTo>
                <a:lnTo>
                  <a:pt x="267624" y="230371"/>
                </a:lnTo>
                <a:lnTo>
                  <a:pt x="269847" y="234285"/>
                </a:lnTo>
                <a:lnTo>
                  <a:pt x="272317" y="242020"/>
                </a:lnTo>
                <a:lnTo>
                  <a:pt x="273708" y="253514"/>
                </a:lnTo>
                <a:lnTo>
                  <a:pt x="272633" y="259873"/>
                </a:lnTo>
                <a:lnTo>
                  <a:pt x="270647" y="267923"/>
                </a:lnTo>
                <a:lnTo>
                  <a:pt x="268052" y="277099"/>
                </a:lnTo>
                <a:lnTo>
                  <a:pt x="265053" y="284486"/>
                </a:lnTo>
                <a:lnTo>
                  <a:pt x="258333" y="296081"/>
                </a:lnTo>
                <a:lnTo>
                  <a:pt x="251113" y="305468"/>
                </a:lnTo>
                <a:lnTo>
                  <a:pt x="243671" y="313873"/>
                </a:lnTo>
                <a:lnTo>
                  <a:pt x="236130" y="321843"/>
                </a:lnTo>
                <a:lnTo>
                  <a:pt x="218677" y="339536"/>
                </a:lnTo>
                <a:lnTo>
                  <a:pt x="211816" y="343892"/>
                </a:lnTo>
                <a:lnTo>
                  <a:pt x="204702" y="346795"/>
                </a:lnTo>
                <a:lnTo>
                  <a:pt x="197419" y="348730"/>
                </a:lnTo>
                <a:lnTo>
                  <a:pt x="186214" y="352561"/>
                </a:lnTo>
                <a:lnTo>
                  <a:pt x="156830" y="363590"/>
                </a:lnTo>
                <a:lnTo>
                  <a:pt x="143915" y="367547"/>
                </a:lnTo>
                <a:lnTo>
                  <a:pt x="132764" y="370185"/>
                </a:lnTo>
                <a:lnTo>
                  <a:pt x="122791" y="371944"/>
                </a:lnTo>
                <a:lnTo>
                  <a:pt x="114872" y="373116"/>
                </a:lnTo>
                <a:lnTo>
                  <a:pt x="108322" y="373898"/>
                </a:lnTo>
                <a:lnTo>
                  <a:pt x="102686" y="374419"/>
                </a:lnTo>
                <a:lnTo>
                  <a:pt x="97659" y="373496"/>
                </a:lnTo>
                <a:lnTo>
                  <a:pt x="93037" y="371612"/>
                </a:lnTo>
                <a:lnTo>
                  <a:pt x="84515" y="366130"/>
                </a:lnTo>
                <a:lnTo>
                  <a:pt x="76494" y="359461"/>
                </a:lnTo>
                <a:lnTo>
                  <a:pt x="68852" y="352686"/>
                </a:lnTo>
                <a:lnTo>
                  <a:pt x="59817" y="343823"/>
                </a:lnTo>
                <a:lnTo>
                  <a:pt x="57124" y="3297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55"/>
          <p:cNvSpPr/>
          <p:nvPr/>
        </p:nvSpPr>
        <p:spPr>
          <a:xfrm>
            <a:off x="4983479" y="3280616"/>
            <a:ext cx="262360" cy="364884"/>
          </a:xfrm>
          <a:custGeom>
            <a:avLst/>
            <a:gdLst/>
            <a:ahLst/>
            <a:cxnLst/>
            <a:rect l="0" t="0" r="0" b="0"/>
            <a:pathLst>
              <a:path w="262360" h="364884">
                <a:moveTo>
                  <a:pt x="0" y="68373"/>
                </a:moveTo>
                <a:lnTo>
                  <a:pt x="9842" y="68373"/>
                </a:lnTo>
                <a:lnTo>
                  <a:pt x="17498" y="64987"/>
                </a:lnTo>
                <a:lnTo>
                  <a:pt x="43109" y="52465"/>
                </a:lnTo>
                <a:lnTo>
                  <a:pt x="50330" y="50147"/>
                </a:lnTo>
                <a:lnTo>
                  <a:pt x="57683" y="48603"/>
                </a:lnTo>
                <a:lnTo>
                  <a:pt x="65126" y="47573"/>
                </a:lnTo>
                <a:lnTo>
                  <a:pt x="75167" y="44346"/>
                </a:lnTo>
                <a:lnTo>
                  <a:pt x="86942" y="39655"/>
                </a:lnTo>
                <a:lnTo>
                  <a:pt x="99871" y="33988"/>
                </a:lnTo>
                <a:lnTo>
                  <a:pt x="113571" y="28940"/>
                </a:lnTo>
                <a:lnTo>
                  <a:pt x="127784" y="24304"/>
                </a:lnTo>
                <a:lnTo>
                  <a:pt x="142340" y="19944"/>
                </a:lnTo>
                <a:lnTo>
                  <a:pt x="153314" y="15767"/>
                </a:lnTo>
                <a:lnTo>
                  <a:pt x="161899" y="11713"/>
                </a:lnTo>
                <a:lnTo>
                  <a:pt x="168893" y="7740"/>
                </a:lnTo>
                <a:lnTo>
                  <a:pt x="176095" y="5091"/>
                </a:lnTo>
                <a:lnTo>
                  <a:pt x="183437" y="3325"/>
                </a:lnTo>
                <a:lnTo>
                  <a:pt x="190871" y="2148"/>
                </a:lnTo>
                <a:lnTo>
                  <a:pt x="197098" y="1363"/>
                </a:lnTo>
                <a:lnTo>
                  <a:pt x="202519" y="840"/>
                </a:lnTo>
                <a:lnTo>
                  <a:pt x="207402" y="491"/>
                </a:lnTo>
                <a:lnTo>
                  <a:pt x="211929" y="258"/>
                </a:lnTo>
                <a:lnTo>
                  <a:pt x="220344" y="0"/>
                </a:lnTo>
                <a:lnTo>
                  <a:pt x="221826" y="1201"/>
                </a:lnTo>
                <a:lnTo>
                  <a:pt x="221544" y="3272"/>
                </a:lnTo>
                <a:lnTo>
                  <a:pt x="220086" y="5922"/>
                </a:lnTo>
                <a:lnTo>
                  <a:pt x="216574" y="7689"/>
                </a:lnTo>
                <a:lnTo>
                  <a:pt x="211693" y="8868"/>
                </a:lnTo>
                <a:lnTo>
                  <a:pt x="205899" y="9653"/>
                </a:lnTo>
                <a:lnTo>
                  <a:pt x="200766" y="11446"/>
                </a:lnTo>
                <a:lnTo>
                  <a:pt x="196074" y="13912"/>
                </a:lnTo>
                <a:lnTo>
                  <a:pt x="191676" y="16826"/>
                </a:lnTo>
                <a:lnTo>
                  <a:pt x="187474" y="18768"/>
                </a:lnTo>
                <a:lnTo>
                  <a:pt x="179419" y="20927"/>
                </a:lnTo>
                <a:lnTo>
                  <a:pt x="171605" y="21886"/>
                </a:lnTo>
                <a:lnTo>
                  <a:pt x="167744" y="22142"/>
                </a:lnTo>
                <a:lnTo>
                  <a:pt x="161359" y="23582"/>
                </a:lnTo>
                <a:lnTo>
                  <a:pt x="153293" y="25813"/>
                </a:lnTo>
                <a:lnTo>
                  <a:pt x="144106" y="28569"/>
                </a:lnTo>
                <a:lnTo>
                  <a:pt x="134171" y="30408"/>
                </a:lnTo>
                <a:lnTo>
                  <a:pt x="123737" y="31633"/>
                </a:lnTo>
                <a:lnTo>
                  <a:pt x="112971" y="32449"/>
                </a:lnTo>
                <a:lnTo>
                  <a:pt x="103255" y="32994"/>
                </a:lnTo>
                <a:lnTo>
                  <a:pt x="85685" y="33599"/>
                </a:lnTo>
                <a:lnTo>
                  <a:pt x="76173" y="35031"/>
                </a:lnTo>
                <a:lnTo>
                  <a:pt x="66022" y="37255"/>
                </a:lnTo>
                <a:lnTo>
                  <a:pt x="55445" y="40008"/>
                </a:lnTo>
                <a:lnTo>
                  <a:pt x="47124" y="41843"/>
                </a:lnTo>
                <a:lnTo>
                  <a:pt x="40306" y="43066"/>
                </a:lnTo>
                <a:lnTo>
                  <a:pt x="34491" y="43882"/>
                </a:lnTo>
                <a:lnTo>
                  <a:pt x="29344" y="45696"/>
                </a:lnTo>
                <a:lnTo>
                  <a:pt x="24643" y="48175"/>
                </a:lnTo>
                <a:lnTo>
                  <a:pt x="20239" y="51098"/>
                </a:lnTo>
                <a:lnTo>
                  <a:pt x="17303" y="54316"/>
                </a:lnTo>
                <a:lnTo>
                  <a:pt x="15345" y="57732"/>
                </a:lnTo>
                <a:lnTo>
                  <a:pt x="14040" y="61279"/>
                </a:lnTo>
                <a:lnTo>
                  <a:pt x="13171" y="69994"/>
                </a:lnTo>
                <a:lnTo>
                  <a:pt x="12591" y="82154"/>
                </a:lnTo>
                <a:lnTo>
                  <a:pt x="11774" y="122833"/>
                </a:lnTo>
                <a:lnTo>
                  <a:pt x="11660" y="135160"/>
                </a:lnTo>
                <a:lnTo>
                  <a:pt x="12853" y="143378"/>
                </a:lnTo>
                <a:lnTo>
                  <a:pt x="14919" y="148856"/>
                </a:lnTo>
                <a:lnTo>
                  <a:pt x="20601" y="156214"/>
                </a:lnTo>
                <a:lnTo>
                  <a:pt x="27360" y="163717"/>
                </a:lnTo>
                <a:lnTo>
                  <a:pt x="36020" y="163686"/>
                </a:lnTo>
                <a:lnTo>
                  <a:pt x="48143" y="161125"/>
                </a:lnTo>
                <a:lnTo>
                  <a:pt x="62576" y="156878"/>
                </a:lnTo>
                <a:lnTo>
                  <a:pt x="73467" y="154046"/>
                </a:lnTo>
                <a:lnTo>
                  <a:pt x="81999" y="152158"/>
                </a:lnTo>
                <a:lnTo>
                  <a:pt x="88956" y="150900"/>
                </a:lnTo>
                <a:lnTo>
                  <a:pt x="96134" y="148791"/>
                </a:lnTo>
                <a:lnTo>
                  <a:pt x="103460" y="146115"/>
                </a:lnTo>
                <a:lnTo>
                  <a:pt x="110883" y="143061"/>
                </a:lnTo>
                <a:lnTo>
                  <a:pt x="120912" y="139755"/>
                </a:lnTo>
                <a:lnTo>
                  <a:pt x="132678" y="136282"/>
                </a:lnTo>
                <a:lnTo>
                  <a:pt x="145602" y="132695"/>
                </a:lnTo>
                <a:lnTo>
                  <a:pt x="156758" y="130305"/>
                </a:lnTo>
                <a:lnTo>
                  <a:pt x="166736" y="128711"/>
                </a:lnTo>
                <a:lnTo>
                  <a:pt x="175927" y="127649"/>
                </a:lnTo>
                <a:lnTo>
                  <a:pt x="184595" y="128210"/>
                </a:lnTo>
                <a:lnTo>
                  <a:pt x="192913" y="129855"/>
                </a:lnTo>
                <a:lnTo>
                  <a:pt x="200999" y="132221"/>
                </a:lnTo>
                <a:lnTo>
                  <a:pt x="207660" y="135068"/>
                </a:lnTo>
                <a:lnTo>
                  <a:pt x="213370" y="138237"/>
                </a:lnTo>
                <a:lnTo>
                  <a:pt x="218447" y="141619"/>
                </a:lnTo>
                <a:lnTo>
                  <a:pt x="223102" y="145144"/>
                </a:lnTo>
                <a:lnTo>
                  <a:pt x="227475" y="148764"/>
                </a:lnTo>
                <a:lnTo>
                  <a:pt x="231660" y="152447"/>
                </a:lnTo>
                <a:lnTo>
                  <a:pt x="239697" y="163313"/>
                </a:lnTo>
                <a:lnTo>
                  <a:pt x="243618" y="169766"/>
                </a:lnTo>
                <a:lnTo>
                  <a:pt x="247975" y="180324"/>
                </a:lnTo>
                <a:lnTo>
                  <a:pt x="249137" y="184917"/>
                </a:lnTo>
                <a:lnTo>
                  <a:pt x="251182" y="191789"/>
                </a:lnTo>
                <a:lnTo>
                  <a:pt x="256840" y="209585"/>
                </a:lnTo>
                <a:lnTo>
                  <a:pt x="258857" y="217125"/>
                </a:lnTo>
                <a:lnTo>
                  <a:pt x="260202" y="223421"/>
                </a:lnTo>
                <a:lnTo>
                  <a:pt x="261695" y="233803"/>
                </a:lnTo>
                <a:lnTo>
                  <a:pt x="262359" y="242651"/>
                </a:lnTo>
                <a:lnTo>
                  <a:pt x="261266" y="249329"/>
                </a:lnTo>
                <a:lnTo>
                  <a:pt x="259268" y="257590"/>
                </a:lnTo>
                <a:lnTo>
                  <a:pt x="256665" y="266908"/>
                </a:lnTo>
                <a:lnTo>
                  <a:pt x="253661" y="275660"/>
                </a:lnTo>
                <a:lnTo>
                  <a:pt x="250387" y="284035"/>
                </a:lnTo>
                <a:lnTo>
                  <a:pt x="246935" y="292157"/>
                </a:lnTo>
                <a:lnTo>
                  <a:pt x="244634" y="298843"/>
                </a:lnTo>
                <a:lnTo>
                  <a:pt x="242077" y="309657"/>
                </a:lnTo>
                <a:lnTo>
                  <a:pt x="237553" y="318698"/>
                </a:lnTo>
                <a:lnTo>
                  <a:pt x="231310" y="326949"/>
                </a:lnTo>
                <a:lnTo>
                  <a:pt x="224301" y="334849"/>
                </a:lnTo>
                <a:lnTo>
                  <a:pt x="219384" y="338734"/>
                </a:lnTo>
                <a:lnTo>
                  <a:pt x="213566" y="342594"/>
                </a:lnTo>
                <a:lnTo>
                  <a:pt x="207147" y="346437"/>
                </a:lnTo>
                <a:lnTo>
                  <a:pt x="201599" y="350269"/>
                </a:lnTo>
                <a:lnTo>
                  <a:pt x="196630" y="354094"/>
                </a:lnTo>
                <a:lnTo>
                  <a:pt x="192046" y="357914"/>
                </a:lnTo>
                <a:lnTo>
                  <a:pt x="186451" y="360460"/>
                </a:lnTo>
                <a:lnTo>
                  <a:pt x="180181" y="362158"/>
                </a:lnTo>
                <a:lnTo>
                  <a:pt x="164003" y="364883"/>
                </a:lnTo>
                <a:lnTo>
                  <a:pt x="157595" y="363836"/>
                </a:lnTo>
                <a:lnTo>
                  <a:pt x="148244" y="361869"/>
                </a:lnTo>
                <a:lnTo>
                  <a:pt x="136930" y="359287"/>
                </a:lnTo>
                <a:lnTo>
                  <a:pt x="125576" y="356296"/>
                </a:lnTo>
                <a:lnTo>
                  <a:pt x="114198" y="353031"/>
                </a:lnTo>
                <a:lnTo>
                  <a:pt x="86764" y="344735"/>
                </a:lnTo>
                <a:lnTo>
                  <a:pt x="79625" y="343601"/>
                </a:lnTo>
                <a:lnTo>
                  <a:pt x="57150" y="3426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56"/>
          <p:cNvSpPr/>
          <p:nvPr/>
        </p:nvSpPr>
        <p:spPr>
          <a:xfrm>
            <a:off x="5326393" y="3257550"/>
            <a:ext cx="113586" cy="102686"/>
          </a:xfrm>
          <a:custGeom>
            <a:avLst/>
            <a:gdLst/>
            <a:ahLst/>
            <a:cxnLst/>
            <a:rect l="0" t="0" r="0" b="0"/>
            <a:pathLst>
              <a:path w="113586" h="102686">
                <a:moveTo>
                  <a:pt x="34277" y="0"/>
                </a:moveTo>
                <a:lnTo>
                  <a:pt x="24435" y="0"/>
                </a:lnTo>
                <a:lnTo>
                  <a:pt x="23906" y="1270"/>
                </a:lnTo>
                <a:lnTo>
                  <a:pt x="23553" y="3386"/>
                </a:lnTo>
                <a:lnTo>
                  <a:pt x="23318" y="6067"/>
                </a:lnTo>
                <a:lnTo>
                  <a:pt x="21891" y="9125"/>
                </a:lnTo>
                <a:lnTo>
                  <a:pt x="19669" y="12433"/>
                </a:lnTo>
                <a:lnTo>
                  <a:pt x="13046" y="20800"/>
                </a:lnTo>
                <a:lnTo>
                  <a:pt x="11233" y="25296"/>
                </a:lnTo>
                <a:lnTo>
                  <a:pt x="1718" y="52202"/>
                </a:lnTo>
                <a:lnTo>
                  <a:pt x="1141" y="55121"/>
                </a:lnTo>
                <a:lnTo>
                  <a:pt x="756" y="58337"/>
                </a:lnTo>
                <a:lnTo>
                  <a:pt x="139" y="66556"/>
                </a:lnTo>
                <a:lnTo>
                  <a:pt x="54" y="71067"/>
                </a:lnTo>
                <a:lnTo>
                  <a:pt x="0" y="78243"/>
                </a:lnTo>
                <a:lnTo>
                  <a:pt x="1265" y="80102"/>
                </a:lnTo>
                <a:lnTo>
                  <a:pt x="3379" y="82611"/>
                </a:lnTo>
                <a:lnTo>
                  <a:pt x="6058" y="85554"/>
                </a:lnTo>
                <a:lnTo>
                  <a:pt x="7844" y="88786"/>
                </a:lnTo>
                <a:lnTo>
                  <a:pt x="9035" y="92210"/>
                </a:lnTo>
                <a:lnTo>
                  <a:pt x="9829" y="95763"/>
                </a:lnTo>
                <a:lnTo>
                  <a:pt x="11628" y="98132"/>
                </a:lnTo>
                <a:lnTo>
                  <a:pt x="14098" y="99711"/>
                </a:lnTo>
                <a:lnTo>
                  <a:pt x="17014" y="100764"/>
                </a:lnTo>
                <a:lnTo>
                  <a:pt x="20228" y="101466"/>
                </a:lnTo>
                <a:lnTo>
                  <a:pt x="23641" y="101934"/>
                </a:lnTo>
                <a:lnTo>
                  <a:pt x="27186" y="102246"/>
                </a:lnTo>
                <a:lnTo>
                  <a:pt x="30820" y="102454"/>
                </a:lnTo>
                <a:lnTo>
                  <a:pt x="38243" y="102685"/>
                </a:lnTo>
                <a:lnTo>
                  <a:pt x="43271" y="101476"/>
                </a:lnTo>
                <a:lnTo>
                  <a:pt x="49163" y="99401"/>
                </a:lnTo>
                <a:lnTo>
                  <a:pt x="64734" y="93012"/>
                </a:lnTo>
                <a:lnTo>
                  <a:pt x="73637" y="88752"/>
                </a:lnTo>
                <a:lnTo>
                  <a:pt x="79567" y="85838"/>
                </a:lnTo>
                <a:lnTo>
                  <a:pt x="84790" y="82625"/>
                </a:lnTo>
                <a:lnTo>
                  <a:pt x="89542" y="79213"/>
                </a:lnTo>
                <a:lnTo>
                  <a:pt x="93980" y="75669"/>
                </a:lnTo>
                <a:lnTo>
                  <a:pt x="98209" y="72035"/>
                </a:lnTo>
                <a:lnTo>
                  <a:pt x="102298" y="68344"/>
                </a:lnTo>
                <a:lnTo>
                  <a:pt x="106294" y="64612"/>
                </a:lnTo>
                <a:lnTo>
                  <a:pt x="108958" y="60855"/>
                </a:lnTo>
                <a:lnTo>
                  <a:pt x="110734" y="57080"/>
                </a:lnTo>
                <a:lnTo>
                  <a:pt x="113585" y="47963"/>
                </a:lnTo>
                <a:lnTo>
                  <a:pt x="112549" y="45946"/>
                </a:lnTo>
                <a:lnTo>
                  <a:pt x="110588" y="43330"/>
                </a:lnTo>
                <a:lnTo>
                  <a:pt x="108011" y="40316"/>
                </a:lnTo>
                <a:lnTo>
                  <a:pt x="106293" y="37038"/>
                </a:lnTo>
                <a:lnTo>
                  <a:pt x="105147" y="33582"/>
                </a:lnTo>
                <a:lnTo>
                  <a:pt x="104384" y="30008"/>
                </a:lnTo>
                <a:lnTo>
                  <a:pt x="102605" y="27625"/>
                </a:lnTo>
                <a:lnTo>
                  <a:pt x="100149" y="26036"/>
                </a:lnTo>
                <a:lnTo>
                  <a:pt x="97241" y="24977"/>
                </a:lnTo>
                <a:lnTo>
                  <a:pt x="92763" y="23001"/>
                </a:lnTo>
                <a:lnTo>
                  <a:pt x="81014" y="17419"/>
                </a:lnTo>
                <a:lnTo>
                  <a:pt x="75595" y="15423"/>
                </a:lnTo>
                <a:lnTo>
                  <a:pt x="70712" y="14092"/>
                </a:lnTo>
                <a:lnTo>
                  <a:pt x="66187" y="13204"/>
                </a:lnTo>
                <a:lnTo>
                  <a:pt x="61900" y="12613"/>
                </a:lnTo>
                <a:lnTo>
                  <a:pt x="57772" y="12218"/>
                </a:lnTo>
                <a:lnTo>
                  <a:pt x="53750" y="11955"/>
                </a:lnTo>
                <a:lnTo>
                  <a:pt x="48529" y="13050"/>
                </a:lnTo>
                <a:lnTo>
                  <a:pt x="42508" y="15050"/>
                </a:lnTo>
                <a:lnTo>
                  <a:pt x="35954" y="17653"/>
                </a:lnTo>
                <a:lnTo>
                  <a:pt x="30315" y="20659"/>
                </a:lnTo>
                <a:lnTo>
                  <a:pt x="25285" y="23933"/>
                </a:lnTo>
                <a:lnTo>
                  <a:pt x="11416" y="457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57"/>
          <p:cNvSpPr/>
          <p:nvPr/>
        </p:nvSpPr>
        <p:spPr>
          <a:xfrm>
            <a:off x="1440180" y="3829050"/>
            <a:ext cx="365761" cy="171451"/>
          </a:xfrm>
          <a:custGeom>
            <a:avLst/>
            <a:gdLst/>
            <a:ahLst/>
            <a:cxnLst/>
            <a:rect l="0" t="0" r="0" b="0"/>
            <a:pathLst>
              <a:path w="365761" h="171451">
                <a:moveTo>
                  <a:pt x="0" y="0"/>
                </a:moveTo>
                <a:lnTo>
                  <a:pt x="15909" y="0"/>
                </a:lnTo>
                <a:lnTo>
                  <a:pt x="22036" y="1270"/>
                </a:lnTo>
                <a:lnTo>
                  <a:pt x="29930" y="3386"/>
                </a:lnTo>
                <a:lnTo>
                  <a:pt x="39003" y="6067"/>
                </a:lnTo>
                <a:lnTo>
                  <a:pt x="47592" y="9125"/>
                </a:lnTo>
                <a:lnTo>
                  <a:pt x="55858" y="12433"/>
                </a:lnTo>
                <a:lnTo>
                  <a:pt x="63909" y="15909"/>
                </a:lnTo>
                <a:lnTo>
                  <a:pt x="73086" y="19496"/>
                </a:lnTo>
                <a:lnTo>
                  <a:pt x="93442" y="26868"/>
                </a:lnTo>
                <a:lnTo>
                  <a:pt x="102935" y="30612"/>
                </a:lnTo>
                <a:lnTo>
                  <a:pt x="111803" y="34378"/>
                </a:lnTo>
                <a:lnTo>
                  <a:pt x="120255" y="38158"/>
                </a:lnTo>
                <a:lnTo>
                  <a:pt x="127160" y="41949"/>
                </a:lnTo>
                <a:lnTo>
                  <a:pt x="133033" y="45746"/>
                </a:lnTo>
                <a:lnTo>
                  <a:pt x="138219" y="49547"/>
                </a:lnTo>
                <a:lnTo>
                  <a:pt x="148026" y="54621"/>
                </a:lnTo>
                <a:lnTo>
                  <a:pt x="160914" y="60544"/>
                </a:lnTo>
                <a:lnTo>
                  <a:pt x="175856" y="67032"/>
                </a:lnTo>
                <a:lnTo>
                  <a:pt x="187087" y="72628"/>
                </a:lnTo>
                <a:lnTo>
                  <a:pt x="195845" y="77629"/>
                </a:lnTo>
                <a:lnTo>
                  <a:pt x="231161" y="100847"/>
                </a:lnTo>
                <a:lnTo>
                  <a:pt x="239197" y="106601"/>
                </a:lnTo>
                <a:lnTo>
                  <a:pt x="245825" y="111707"/>
                </a:lnTo>
                <a:lnTo>
                  <a:pt x="251513" y="116382"/>
                </a:lnTo>
                <a:lnTo>
                  <a:pt x="256575" y="120767"/>
                </a:lnTo>
                <a:lnTo>
                  <a:pt x="261220" y="124961"/>
                </a:lnTo>
                <a:lnTo>
                  <a:pt x="265587" y="129027"/>
                </a:lnTo>
                <a:lnTo>
                  <a:pt x="273577" y="134278"/>
                </a:lnTo>
                <a:lnTo>
                  <a:pt x="283985" y="140318"/>
                </a:lnTo>
                <a:lnTo>
                  <a:pt x="296003" y="146885"/>
                </a:lnTo>
                <a:lnTo>
                  <a:pt x="305285" y="152534"/>
                </a:lnTo>
                <a:lnTo>
                  <a:pt x="312743" y="157569"/>
                </a:lnTo>
                <a:lnTo>
                  <a:pt x="327771" y="168708"/>
                </a:lnTo>
                <a:lnTo>
                  <a:pt x="333212" y="170231"/>
                </a:lnTo>
                <a:lnTo>
                  <a:pt x="341134" y="170908"/>
                </a:lnTo>
                <a:lnTo>
                  <a:pt x="36576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58"/>
          <p:cNvSpPr/>
          <p:nvPr/>
        </p:nvSpPr>
        <p:spPr>
          <a:xfrm>
            <a:off x="2891789" y="3714750"/>
            <a:ext cx="400052" cy="182880"/>
          </a:xfrm>
          <a:custGeom>
            <a:avLst/>
            <a:gdLst/>
            <a:ahLst/>
            <a:cxnLst/>
            <a:rect l="0" t="0" r="0" b="0"/>
            <a:pathLst>
              <a:path w="400052" h="182880">
                <a:moveTo>
                  <a:pt x="0" y="182879"/>
                </a:moveTo>
                <a:lnTo>
                  <a:pt x="12136" y="176812"/>
                </a:lnTo>
                <a:lnTo>
                  <a:pt x="16981" y="173754"/>
                </a:lnTo>
                <a:lnTo>
                  <a:pt x="21481" y="170446"/>
                </a:lnTo>
                <a:lnTo>
                  <a:pt x="25751" y="166971"/>
                </a:lnTo>
                <a:lnTo>
                  <a:pt x="33882" y="163109"/>
                </a:lnTo>
                <a:lnTo>
                  <a:pt x="42999" y="160123"/>
                </a:lnTo>
                <a:lnTo>
                  <a:pt x="48986" y="157548"/>
                </a:lnTo>
                <a:lnTo>
                  <a:pt x="61142" y="152571"/>
                </a:lnTo>
                <a:lnTo>
                  <a:pt x="70778" y="150359"/>
                </a:lnTo>
                <a:lnTo>
                  <a:pt x="82680" y="145989"/>
                </a:lnTo>
                <a:lnTo>
                  <a:pt x="89411" y="143046"/>
                </a:lnTo>
                <a:lnTo>
                  <a:pt x="103662" y="136389"/>
                </a:lnTo>
                <a:lnTo>
                  <a:pt x="201935" y="87626"/>
                </a:lnTo>
                <a:lnTo>
                  <a:pt x="267267" y="51927"/>
                </a:lnTo>
                <a:lnTo>
                  <a:pt x="286128" y="42238"/>
                </a:lnTo>
                <a:lnTo>
                  <a:pt x="299972" y="35778"/>
                </a:lnTo>
                <a:lnTo>
                  <a:pt x="310471" y="31472"/>
                </a:lnTo>
                <a:lnTo>
                  <a:pt x="320011" y="27331"/>
                </a:lnTo>
                <a:lnTo>
                  <a:pt x="337384" y="19344"/>
                </a:lnTo>
                <a:lnTo>
                  <a:pt x="344303" y="15435"/>
                </a:lnTo>
                <a:lnTo>
                  <a:pt x="350185" y="11560"/>
                </a:lnTo>
                <a:lnTo>
                  <a:pt x="355377" y="7706"/>
                </a:lnTo>
                <a:lnTo>
                  <a:pt x="361378" y="5138"/>
                </a:lnTo>
                <a:lnTo>
                  <a:pt x="367919" y="3425"/>
                </a:lnTo>
                <a:lnTo>
                  <a:pt x="384531" y="676"/>
                </a:lnTo>
                <a:lnTo>
                  <a:pt x="390190" y="300"/>
                </a:lnTo>
                <a:lnTo>
                  <a:pt x="40005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59"/>
          <p:cNvSpPr/>
          <p:nvPr/>
        </p:nvSpPr>
        <p:spPr>
          <a:xfrm>
            <a:off x="2251710" y="5238117"/>
            <a:ext cx="45553" cy="362584"/>
          </a:xfrm>
          <a:custGeom>
            <a:avLst/>
            <a:gdLst/>
            <a:ahLst/>
            <a:cxnLst/>
            <a:rect l="0" t="0" r="0" b="0"/>
            <a:pathLst>
              <a:path w="45553" h="362584">
                <a:moveTo>
                  <a:pt x="0" y="19683"/>
                </a:moveTo>
                <a:lnTo>
                  <a:pt x="6067" y="7547"/>
                </a:lnTo>
                <a:lnTo>
                  <a:pt x="10395" y="3972"/>
                </a:lnTo>
                <a:lnTo>
                  <a:pt x="15820" y="1589"/>
                </a:lnTo>
                <a:lnTo>
                  <a:pt x="21976" y="0"/>
                </a:lnTo>
                <a:lnTo>
                  <a:pt x="26081" y="211"/>
                </a:lnTo>
                <a:lnTo>
                  <a:pt x="28817" y="1621"/>
                </a:lnTo>
                <a:lnTo>
                  <a:pt x="30641" y="3832"/>
                </a:lnTo>
                <a:lnTo>
                  <a:pt x="33127" y="5305"/>
                </a:lnTo>
                <a:lnTo>
                  <a:pt x="36055" y="6288"/>
                </a:lnTo>
                <a:lnTo>
                  <a:pt x="39276" y="6943"/>
                </a:lnTo>
                <a:lnTo>
                  <a:pt x="41424" y="9920"/>
                </a:lnTo>
                <a:lnTo>
                  <a:pt x="42856" y="14444"/>
                </a:lnTo>
                <a:lnTo>
                  <a:pt x="43810" y="20000"/>
                </a:lnTo>
                <a:lnTo>
                  <a:pt x="44447" y="26244"/>
                </a:lnTo>
                <a:lnTo>
                  <a:pt x="44871" y="32947"/>
                </a:lnTo>
                <a:lnTo>
                  <a:pt x="45343" y="45898"/>
                </a:lnTo>
                <a:lnTo>
                  <a:pt x="45552" y="55887"/>
                </a:lnTo>
                <a:lnTo>
                  <a:pt x="44338" y="66679"/>
                </a:lnTo>
                <a:lnTo>
                  <a:pt x="39602" y="98990"/>
                </a:lnTo>
                <a:lnTo>
                  <a:pt x="33264" y="135363"/>
                </a:lnTo>
                <a:lnTo>
                  <a:pt x="29796" y="153953"/>
                </a:lnTo>
                <a:lnTo>
                  <a:pt x="26214" y="168886"/>
                </a:lnTo>
                <a:lnTo>
                  <a:pt x="22556" y="181382"/>
                </a:lnTo>
                <a:lnTo>
                  <a:pt x="18847" y="192252"/>
                </a:lnTo>
                <a:lnTo>
                  <a:pt x="16375" y="202039"/>
                </a:lnTo>
                <a:lnTo>
                  <a:pt x="14726" y="211103"/>
                </a:lnTo>
                <a:lnTo>
                  <a:pt x="13627" y="219687"/>
                </a:lnTo>
                <a:lnTo>
                  <a:pt x="12895" y="231758"/>
                </a:lnTo>
                <a:lnTo>
                  <a:pt x="12081" y="262105"/>
                </a:lnTo>
                <a:lnTo>
                  <a:pt x="11558" y="300637"/>
                </a:lnTo>
                <a:lnTo>
                  <a:pt x="11430" y="3625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these…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missing values.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362200"/>
            <a:ext cx="8489674" cy="390525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45"/>
          <p:cNvSpPr/>
          <p:nvPr/>
        </p:nvSpPr>
        <p:spPr>
          <a:xfrm>
            <a:off x="868680" y="2835166"/>
            <a:ext cx="269350" cy="291111"/>
          </a:xfrm>
          <a:custGeom>
            <a:avLst/>
            <a:gdLst/>
            <a:ahLst/>
            <a:cxnLst/>
            <a:rect l="0" t="0" r="0" b="0"/>
            <a:pathLst>
              <a:path w="269350" h="291111">
                <a:moveTo>
                  <a:pt x="0" y="102343"/>
                </a:moveTo>
                <a:lnTo>
                  <a:pt x="12135" y="102343"/>
                </a:lnTo>
                <a:lnTo>
                  <a:pt x="16980" y="101073"/>
                </a:lnTo>
                <a:lnTo>
                  <a:pt x="21480" y="98957"/>
                </a:lnTo>
                <a:lnTo>
                  <a:pt x="25750" y="96276"/>
                </a:lnTo>
                <a:lnTo>
                  <a:pt x="32406" y="93218"/>
                </a:lnTo>
                <a:lnTo>
                  <a:pt x="40654" y="89910"/>
                </a:lnTo>
                <a:lnTo>
                  <a:pt x="49963" y="86435"/>
                </a:lnTo>
                <a:lnTo>
                  <a:pt x="105538" y="63340"/>
                </a:lnTo>
                <a:lnTo>
                  <a:pt x="121158" y="56021"/>
                </a:lnTo>
                <a:lnTo>
                  <a:pt x="132842" y="49872"/>
                </a:lnTo>
                <a:lnTo>
                  <a:pt x="141901" y="44502"/>
                </a:lnTo>
                <a:lnTo>
                  <a:pt x="149211" y="40923"/>
                </a:lnTo>
                <a:lnTo>
                  <a:pt x="155354" y="38536"/>
                </a:lnTo>
                <a:lnTo>
                  <a:pt x="160719" y="36946"/>
                </a:lnTo>
                <a:lnTo>
                  <a:pt x="166836" y="34615"/>
                </a:lnTo>
                <a:lnTo>
                  <a:pt x="173454" y="31791"/>
                </a:lnTo>
                <a:lnTo>
                  <a:pt x="180406" y="28639"/>
                </a:lnTo>
                <a:lnTo>
                  <a:pt x="186310" y="25267"/>
                </a:lnTo>
                <a:lnTo>
                  <a:pt x="191517" y="21749"/>
                </a:lnTo>
                <a:lnTo>
                  <a:pt x="196258" y="18134"/>
                </a:lnTo>
                <a:lnTo>
                  <a:pt x="200688" y="15724"/>
                </a:lnTo>
                <a:lnTo>
                  <a:pt x="208998" y="13046"/>
                </a:lnTo>
                <a:lnTo>
                  <a:pt x="211722" y="11062"/>
                </a:lnTo>
                <a:lnTo>
                  <a:pt x="213538" y="8469"/>
                </a:lnTo>
                <a:lnTo>
                  <a:pt x="214748" y="5470"/>
                </a:lnTo>
                <a:lnTo>
                  <a:pt x="218095" y="3471"/>
                </a:lnTo>
                <a:lnTo>
                  <a:pt x="222867" y="2139"/>
                </a:lnTo>
                <a:lnTo>
                  <a:pt x="236639" y="0"/>
                </a:lnTo>
                <a:lnTo>
                  <a:pt x="239039" y="1094"/>
                </a:lnTo>
                <a:lnTo>
                  <a:pt x="245093" y="5697"/>
                </a:lnTo>
                <a:lnTo>
                  <a:pt x="248485" y="7432"/>
                </a:lnTo>
                <a:lnTo>
                  <a:pt x="255641" y="9361"/>
                </a:lnTo>
                <a:lnTo>
                  <a:pt x="258057" y="11145"/>
                </a:lnTo>
                <a:lnTo>
                  <a:pt x="259668" y="13605"/>
                </a:lnTo>
                <a:lnTo>
                  <a:pt x="260742" y="16514"/>
                </a:lnTo>
                <a:lnTo>
                  <a:pt x="261458" y="20994"/>
                </a:lnTo>
                <a:lnTo>
                  <a:pt x="261935" y="26520"/>
                </a:lnTo>
                <a:lnTo>
                  <a:pt x="262253" y="32745"/>
                </a:lnTo>
                <a:lnTo>
                  <a:pt x="263735" y="39434"/>
                </a:lnTo>
                <a:lnTo>
                  <a:pt x="265993" y="46434"/>
                </a:lnTo>
                <a:lnTo>
                  <a:pt x="268769" y="53641"/>
                </a:lnTo>
                <a:lnTo>
                  <a:pt x="269349" y="59715"/>
                </a:lnTo>
                <a:lnTo>
                  <a:pt x="268466" y="65034"/>
                </a:lnTo>
                <a:lnTo>
                  <a:pt x="266607" y="69851"/>
                </a:lnTo>
                <a:lnTo>
                  <a:pt x="265368" y="76872"/>
                </a:lnTo>
                <a:lnTo>
                  <a:pt x="264542" y="85362"/>
                </a:lnTo>
                <a:lnTo>
                  <a:pt x="263624" y="102416"/>
                </a:lnTo>
                <a:lnTo>
                  <a:pt x="263216" y="114229"/>
                </a:lnTo>
                <a:lnTo>
                  <a:pt x="259297" y="129317"/>
                </a:lnTo>
                <a:lnTo>
                  <a:pt x="239389" y="195002"/>
                </a:lnTo>
                <a:lnTo>
                  <a:pt x="235792" y="208566"/>
                </a:lnTo>
                <a:lnTo>
                  <a:pt x="233395" y="218879"/>
                </a:lnTo>
                <a:lnTo>
                  <a:pt x="231796" y="229563"/>
                </a:lnTo>
                <a:lnTo>
                  <a:pt x="230731" y="240497"/>
                </a:lnTo>
                <a:lnTo>
                  <a:pt x="230020" y="251596"/>
                </a:lnTo>
                <a:lnTo>
                  <a:pt x="228277" y="260265"/>
                </a:lnTo>
                <a:lnTo>
                  <a:pt x="225844" y="267314"/>
                </a:lnTo>
                <a:lnTo>
                  <a:pt x="218883" y="281686"/>
                </a:lnTo>
                <a:lnTo>
                  <a:pt x="217931" y="287038"/>
                </a:lnTo>
                <a:lnTo>
                  <a:pt x="217508" y="291110"/>
                </a:lnTo>
                <a:lnTo>
                  <a:pt x="217170" y="2852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6"/>
          <p:cNvSpPr/>
          <p:nvPr/>
        </p:nvSpPr>
        <p:spPr>
          <a:xfrm>
            <a:off x="1200150" y="2823395"/>
            <a:ext cx="491491" cy="283679"/>
          </a:xfrm>
          <a:custGeom>
            <a:avLst/>
            <a:gdLst/>
            <a:ahLst/>
            <a:cxnLst/>
            <a:rect l="0" t="0" r="0" b="0"/>
            <a:pathLst>
              <a:path w="491491" h="283679">
                <a:moveTo>
                  <a:pt x="0" y="79824"/>
                </a:moveTo>
                <a:lnTo>
                  <a:pt x="9841" y="50301"/>
                </a:lnTo>
                <a:lnTo>
                  <a:pt x="14110" y="44266"/>
                </a:lnTo>
                <a:lnTo>
                  <a:pt x="20241" y="37351"/>
                </a:lnTo>
                <a:lnTo>
                  <a:pt x="27199" y="30044"/>
                </a:lnTo>
                <a:lnTo>
                  <a:pt x="30833" y="27587"/>
                </a:lnTo>
                <a:lnTo>
                  <a:pt x="42014" y="22860"/>
                </a:lnTo>
                <a:lnTo>
                  <a:pt x="49576" y="17254"/>
                </a:lnTo>
                <a:lnTo>
                  <a:pt x="60557" y="10528"/>
                </a:lnTo>
                <a:lnTo>
                  <a:pt x="72634" y="4576"/>
                </a:lnTo>
                <a:lnTo>
                  <a:pt x="82235" y="1931"/>
                </a:lnTo>
                <a:lnTo>
                  <a:pt x="97509" y="755"/>
                </a:lnTo>
                <a:lnTo>
                  <a:pt x="106916" y="442"/>
                </a:lnTo>
                <a:lnTo>
                  <a:pt x="144426" y="0"/>
                </a:lnTo>
                <a:lnTo>
                  <a:pt x="154704" y="1208"/>
                </a:lnTo>
                <a:lnTo>
                  <a:pt x="176507" y="7706"/>
                </a:lnTo>
                <a:lnTo>
                  <a:pt x="191054" y="9672"/>
                </a:lnTo>
                <a:lnTo>
                  <a:pt x="202599" y="13932"/>
                </a:lnTo>
                <a:lnTo>
                  <a:pt x="213234" y="21329"/>
                </a:lnTo>
                <a:lnTo>
                  <a:pt x="219626" y="26858"/>
                </a:lnTo>
                <a:lnTo>
                  <a:pt x="232231" y="38503"/>
                </a:lnTo>
                <a:lnTo>
                  <a:pt x="246468" y="52200"/>
                </a:lnTo>
                <a:lnTo>
                  <a:pt x="254744" y="60350"/>
                </a:lnTo>
                <a:lnTo>
                  <a:pt x="257459" y="66842"/>
                </a:lnTo>
                <a:lnTo>
                  <a:pt x="259270" y="74979"/>
                </a:lnTo>
                <a:lnTo>
                  <a:pt x="260476" y="84214"/>
                </a:lnTo>
                <a:lnTo>
                  <a:pt x="262551" y="92911"/>
                </a:lnTo>
                <a:lnTo>
                  <a:pt x="265204" y="101249"/>
                </a:lnTo>
                <a:lnTo>
                  <a:pt x="268242" y="109348"/>
                </a:lnTo>
                <a:lnTo>
                  <a:pt x="268998" y="116017"/>
                </a:lnTo>
                <a:lnTo>
                  <a:pt x="268232" y="121732"/>
                </a:lnTo>
                <a:lnTo>
                  <a:pt x="257877" y="152167"/>
                </a:lnTo>
                <a:lnTo>
                  <a:pt x="255738" y="159803"/>
                </a:lnTo>
                <a:lnTo>
                  <a:pt x="254312" y="166163"/>
                </a:lnTo>
                <a:lnTo>
                  <a:pt x="253361" y="171674"/>
                </a:lnTo>
                <a:lnTo>
                  <a:pt x="250187" y="176617"/>
                </a:lnTo>
                <a:lnTo>
                  <a:pt x="245531" y="181183"/>
                </a:lnTo>
                <a:lnTo>
                  <a:pt x="234855" y="189642"/>
                </a:lnTo>
                <a:lnTo>
                  <a:pt x="225876" y="197636"/>
                </a:lnTo>
                <a:lnTo>
                  <a:pt x="214266" y="208809"/>
                </a:lnTo>
                <a:lnTo>
                  <a:pt x="179569" y="243176"/>
                </a:lnTo>
                <a:lnTo>
                  <a:pt x="174322" y="245875"/>
                </a:lnTo>
                <a:lnTo>
                  <a:pt x="161720" y="248875"/>
                </a:lnTo>
                <a:lnTo>
                  <a:pt x="153533" y="252215"/>
                </a:lnTo>
                <a:lnTo>
                  <a:pt x="144265" y="256981"/>
                </a:lnTo>
                <a:lnTo>
                  <a:pt x="134277" y="262699"/>
                </a:lnTo>
                <a:lnTo>
                  <a:pt x="119792" y="269052"/>
                </a:lnTo>
                <a:lnTo>
                  <a:pt x="114151" y="270746"/>
                </a:lnTo>
                <a:lnTo>
                  <a:pt x="104497" y="276015"/>
                </a:lnTo>
                <a:lnTo>
                  <a:pt x="100144" y="279198"/>
                </a:lnTo>
                <a:lnTo>
                  <a:pt x="91922" y="282735"/>
                </a:lnTo>
                <a:lnTo>
                  <a:pt x="87951" y="283678"/>
                </a:lnTo>
                <a:lnTo>
                  <a:pt x="73379" y="281340"/>
                </a:lnTo>
                <a:lnTo>
                  <a:pt x="64159" y="278938"/>
                </a:lnTo>
                <a:lnTo>
                  <a:pt x="50528" y="276269"/>
                </a:lnTo>
                <a:lnTo>
                  <a:pt x="45115" y="275558"/>
                </a:lnTo>
                <a:lnTo>
                  <a:pt x="41507" y="273813"/>
                </a:lnTo>
                <a:lnTo>
                  <a:pt x="39101" y="271380"/>
                </a:lnTo>
                <a:lnTo>
                  <a:pt x="37497" y="268488"/>
                </a:lnTo>
                <a:lnTo>
                  <a:pt x="35715" y="261888"/>
                </a:lnTo>
                <a:lnTo>
                  <a:pt x="34571" y="253371"/>
                </a:lnTo>
                <a:lnTo>
                  <a:pt x="34373" y="245828"/>
                </a:lnTo>
                <a:lnTo>
                  <a:pt x="34314" y="229482"/>
                </a:lnTo>
                <a:lnTo>
                  <a:pt x="35576" y="224046"/>
                </a:lnTo>
                <a:lnTo>
                  <a:pt x="37687" y="219152"/>
                </a:lnTo>
                <a:lnTo>
                  <a:pt x="43420" y="210328"/>
                </a:lnTo>
                <a:lnTo>
                  <a:pt x="50201" y="202173"/>
                </a:lnTo>
                <a:lnTo>
                  <a:pt x="60835" y="194315"/>
                </a:lnTo>
                <a:lnTo>
                  <a:pt x="67226" y="190441"/>
                </a:lnTo>
                <a:lnTo>
                  <a:pt x="75297" y="187859"/>
                </a:lnTo>
                <a:lnTo>
                  <a:pt x="84488" y="186138"/>
                </a:lnTo>
                <a:lnTo>
                  <a:pt x="94425" y="184990"/>
                </a:lnTo>
                <a:lnTo>
                  <a:pt x="107400" y="185495"/>
                </a:lnTo>
                <a:lnTo>
                  <a:pt x="122400" y="187101"/>
                </a:lnTo>
                <a:lnTo>
                  <a:pt x="138750" y="189442"/>
                </a:lnTo>
                <a:lnTo>
                  <a:pt x="152190" y="191003"/>
                </a:lnTo>
                <a:lnTo>
                  <a:pt x="163690" y="192043"/>
                </a:lnTo>
                <a:lnTo>
                  <a:pt x="173896" y="192737"/>
                </a:lnTo>
                <a:lnTo>
                  <a:pt x="183241" y="193200"/>
                </a:lnTo>
                <a:lnTo>
                  <a:pt x="200397" y="193714"/>
                </a:lnTo>
                <a:lnTo>
                  <a:pt x="212338" y="195121"/>
                </a:lnTo>
                <a:lnTo>
                  <a:pt x="226648" y="197329"/>
                </a:lnTo>
                <a:lnTo>
                  <a:pt x="242539" y="200071"/>
                </a:lnTo>
                <a:lnTo>
                  <a:pt x="255672" y="203169"/>
                </a:lnTo>
                <a:lnTo>
                  <a:pt x="266968" y="206504"/>
                </a:lnTo>
                <a:lnTo>
                  <a:pt x="277039" y="209997"/>
                </a:lnTo>
                <a:lnTo>
                  <a:pt x="286292" y="212326"/>
                </a:lnTo>
                <a:lnTo>
                  <a:pt x="295001" y="213879"/>
                </a:lnTo>
                <a:lnTo>
                  <a:pt x="369704" y="222439"/>
                </a:lnTo>
                <a:lnTo>
                  <a:pt x="391249" y="224431"/>
                </a:lnTo>
                <a:lnTo>
                  <a:pt x="409423" y="225758"/>
                </a:lnTo>
                <a:lnTo>
                  <a:pt x="446430" y="227628"/>
                </a:lnTo>
                <a:lnTo>
                  <a:pt x="465439" y="228181"/>
                </a:lnTo>
                <a:lnTo>
                  <a:pt x="491490" y="2284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7"/>
          <p:cNvSpPr/>
          <p:nvPr/>
        </p:nvSpPr>
        <p:spPr>
          <a:xfrm>
            <a:off x="5932170" y="5154929"/>
            <a:ext cx="11389" cy="262891"/>
          </a:xfrm>
          <a:custGeom>
            <a:avLst/>
            <a:gdLst/>
            <a:ahLst/>
            <a:cxnLst/>
            <a:rect l="0" t="0" r="0" b="0"/>
            <a:pathLst>
              <a:path w="11389" h="262891">
                <a:moveTo>
                  <a:pt x="0" y="0"/>
                </a:moveTo>
                <a:lnTo>
                  <a:pt x="0" y="9842"/>
                </a:lnTo>
                <a:lnTo>
                  <a:pt x="1270" y="11642"/>
                </a:lnTo>
                <a:lnTo>
                  <a:pt x="3387" y="14111"/>
                </a:lnTo>
                <a:lnTo>
                  <a:pt x="6067" y="17027"/>
                </a:lnTo>
                <a:lnTo>
                  <a:pt x="7855" y="20242"/>
                </a:lnTo>
                <a:lnTo>
                  <a:pt x="9046" y="23655"/>
                </a:lnTo>
                <a:lnTo>
                  <a:pt x="9841" y="27200"/>
                </a:lnTo>
                <a:lnTo>
                  <a:pt x="10371" y="30833"/>
                </a:lnTo>
                <a:lnTo>
                  <a:pt x="10723" y="34526"/>
                </a:lnTo>
                <a:lnTo>
                  <a:pt x="10959" y="38257"/>
                </a:lnTo>
                <a:lnTo>
                  <a:pt x="11220" y="45790"/>
                </a:lnTo>
                <a:lnTo>
                  <a:pt x="11290" y="49577"/>
                </a:lnTo>
                <a:lnTo>
                  <a:pt x="11388" y="97381"/>
                </a:lnTo>
                <a:lnTo>
                  <a:pt x="10132" y="113181"/>
                </a:lnTo>
                <a:lnTo>
                  <a:pt x="8024" y="126254"/>
                </a:lnTo>
                <a:lnTo>
                  <a:pt x="5350" y="137509"/>
                </a:lnTo>
                <a:lnTo>
                  <a:pt x="3566" y="146283"/>
                </a:lnTo>
                <a:lnTo>
                  <a:pt x="2377" y="153402"/>
                </a:lnTo>
                <a:lnTo>
                  <a:pt x="1584" y="159418"/>
                </a:lnTo>
                <a:lnTo>
                  <a:pt x="1056" y="169779"/>
                </a:lnTo>
                <a:lnTo>
                  <a:pt x="704" y="183036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8"/>
          <p:cNvSpPr/>
          <p:nvPr/>
        </p:nvSpPr>
        <p:spPr>
          <a:xfrm>
            <a:off x="6092189" y="5121110"/>
            <a:ext cx="342901" cy="33820"/>
          </a:xfrm>
          <a:custGeom>
            <a:avLst/>
            <a:gdLst/>
            <a:ahLst/>
            <a:cxnLst/>
            <a:rect l="0" t="0" r="0" b="0"/>
            <a:pathLst>
              <a:path w="342901" h="33820">
                <a:moveTo>
                  <a:pt x="0" y="10959"/>
                </a:moveTo>
                <a:lnTo>
                  <a:pt x="18204" y="4892"/>
                </a:lnTo>
                <a:lnTo>
                  <a:pt x="26106" y="3104"/>
                </a:lnTo>
                <a:lnTo>
                  <a:pt x="33914" y="1912"/>
                </a:lnTo>
                <a:lnTo>
                  <a:pt x="41659" y="1118"/>
                </a:lnTo>
                <a:lnTo>
                  <a:pt x="49364" y="589"/>
                </a:lnTo>
                <a:lnTo>
                  <a:pt x="57039" y="236"/>
                </a:lnTo>
                <a:lnTo>
                  <a:pt x="64696" y="0"/>
                </a:lnTo>
                <a:lnTo>
                  <a:pt x="77421" y="1113"/>
                </a:lnTo>
                <a:lnTo>
                  <a:pt x="93524" y="3125"/>
                </a:lnTo>
                <a:lnTo>
                  <a:pt x="111879" y="5737"/>
                </a:lnTo>
                <a:lnTo>
                  <a:pt x="126656" y="7478"/>
                </a:lnTo>
                <a:lnTo>
                  <a:pt x="139048" y="8638"/>
                </a:lnTo>
                <a:lnTo>
                  <a:pt x="149849" y="9412"/>
                </a:lnTo>
                <a:lnTo>
                  <a:pt x="160860" y="11198"/>
                </a:lnTo>
                <a:lnTo>
                  <a:pt x="172010" y="13659"/>
                </a:lnTo>
                <a:lnTo>
                  <a:pt x="183254" y="16569"/>
                </a:lnTo>
                <a:lnTo>
                  <a:pt x="198369" y="18509"/>
                </a:lnTo>
                <a:lnTo>
                  <a:pt x="216066" y="19802"/>
                </a:lnTo>
                <a:lnTo>
                  <a:pt x="268881" y="21878"/>
                </a:lnTo>
                <a:lnTo>
                  <a:pt x="278314" y="23319"/>
                </a:lnTo>
                <a:lnTo>
                  <a:pt x="288413" y="25549"/>
                </a:lnTo>
                <a:lnTo>
                  <a:pt x="298956" y="28306"/>
                </a:lnTo>
                <a:lnTo>
                  <a:pt x="308524" y="30144"/>
                </a:lnTo>
                <a:lnTo>
                  <a:pt x="317443" y="31369"/>
                </a:lnTo>
                <a:lnTo>
                  <a:pt x="342900" y="338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9"/>
          <p:cNvSpPr/>
          <p:nvPr/>
        </p:nvSpPr>
        <p:spPr>
          <a:xfrm>
            <a:off x="6092189" y="5132069"/>
            <a:ext cx="229339" cy="229300"/>
          </a:xfrm>
          <a:custGeom>
            <a:avLst/>
            <a:gdLst/>
            <a:ahLst/>
            <a:cxnLst/>
            <a:rect l="0" t="0" r="0" b="0"/>
            <a:pathLst>
              <a:path w="229339" h="229300">
                <a:moveTo>
                  <a:pt x="68581" y="0"/>
                </a:moveTo>
                <a:lnTo>
                  <a:pt x="22233" y="80261"/>
                </a:lnTo>
                <a:lnTo>
                  <a:pt x="11012" y="99228"/>
                </a:lnTo>
                <a:lnTo>
                  <a:pt x="14962" y="113142"/>
                </a:lnTo>
                <a:lnTo>
                  <a:pt x="29025" y="123688"/>
                </a:lnTo>
                <a:lnTo>
                  <a:pt x="49830" y="131989"/>
                </a:lnTo>
                <a:lnTo>
                  <a:pt x="82750" y="142603"/>
                </a:lnTo>
                <a:lnTo>
                  <a:pt x="170128" y="167943"/>
                </a:lnTo>
                <a:lnTo>
                  <a:pt x="199779" y="183082"/>
                </a:lnTo>
                <a:lnTo>
                  <a:pt x="218276" y="199525"/>
                </a:lnTo>
                <a:lnTo>
                  <a:pt x="229338" y="216837"/>
                </a:lnTo>
                <a:lnTo>
                  <a:pt x="217661" y="225838"/>
                </a:lnTo>
                <a:lnTo>
                  <a:pt x="190828" y="229299"/>
                </a:lnTo>
                <a:lnTo>
                  <a:pt x="153889" y="229066"/>
                </a:lnTo>
                <a:lnTo>
                  <a:pt x="120373" y="227641"/>
                </a:lnTo>
                <a:lnTo>
                  <a:pt x="89139" y="225421"/>
                </a:lnTo>
                <a:lnTo>
                  <a:pt x="0" y="217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0"/>
          <p:cNvSpPr/>
          <p:nvPr/>
        </p:nvSpPr>
        <p:spPr>
          <a:xfrm>
            <a:off x="6400800" y="5143639"/>
            <a:ext cx="251387" cy="29121"/>
          </a:xfrm>
          <a:custGeom>
            <a:avLst/>
            <a:gdLst/>
            <a:ahLst/>
            <a:cxnLst/>
            <a:rect l="0" t="0" r="0" b="0"/>
            <a:pathLst>
              <a:path w="251387" h="29121">
                <a:moveTo>
                  <a:pt x="0" y="11290"/>
                </a:moveTo>
                <a:lnTo>
                  <a:pt x="18203" y="5223"/>
                </a:lnTo>
                <a:lnTo>
                  <a:pt x="24835" y="3435"/>
                </a:lnTo>
                <a:lnTo>
                  <a:pt x="30526" y="2243"/>
                </a:lnTo>
                <a:lnTo>
                  <a:pt x="35591" y="1449"/>
                </a:lnTo>
                <a:lnTo>
                  <a:pt x="41507" y="920"/>
                </a:lnTo>
                <a:lnTo>
                  <a:pt x="47991" y="567"/>
                </a:lnTo>
                <a:lnTo>
                  <a:pt x="61969" y="174"/>
                </a:lnTo>
                <a:lnTo>
                  <a:pt x="76648" y="0"/>
                </a:lnTo>
                <a:lnTo>
                  <a:pt x="96818" y="2494"/>
                </a:lnTo>
                <a:lnTo>
                  <a:pt x="201440" y="17972"/>
                </a:lnTo>
                <a:lnTo>
                  <a:pt x="214303" y="19555"/>
                </a:lnTo>
                <a:lnTo>
                  <a:pt x="225418" y="20610"/>
                </a:lnTo>
                <a:lnTo>
                  <a:pt x="235369" y="21313"/>
                </a:lnTo>
                <a:lnTo>
                  <a:pt x="244543" y="21783"/>
                </a:lnTo>
                <a:lnTo>
                  <a:pt x="249388" y="23365"/>
                </a:lnTo>
                <a:lnTo>
                  <a:pt x="251348" y="25690"/>
                </a:lnTo>
                <a:lnTo>
                  <a:pt x="251386" y="28510"/>
                </a:lnTo>
                <a:lnTo>
                  <a:pt x="250140" y="29120"/>
                </a:lnTo>
                <a:lnTo>
                  <a:pt x="248039" y="28257"/>
                </a:lnTo>
                <a:lnTo>
                  <a:pt x="240030" y="22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1"/>
          <p:cNvSpPr/>
          <p:nvPr/>
        </p:nvSpPr>
        <p:spPr>
          <a:xfrm>
            <a:off x="6370214" y="5132069"/>
            <a:ext cx="257375" cy="246457"/>
          </a:xfrm>
          <a:custGeom>
            <a:avLst/>
            <a:gdLst/>
            <a:ahLst/>
            <a:cxnLst/>
            <a:rect l="0" t="0" r="0" b="0"/>
            <a:pathLst>
              <a:path w="257375" h="246457">
                <a:moveTo>
                  <a:pt x="99165" y="0"/>
                </a:moveTo>
                <a:lnTo>
                  <a:pt x="80962" y="6068"/>
                </a:lnTo>
                <a:lnTo>
                  <a:pt x="74330" y="9126"/>
                </a:lnTo>
                <a:lnTo>
                  <a:pt x="68639" y="12434"/>
                </a:lnTo>
                <a:lnTo>
                  <a:pt x="56447" y="20801"/>
                </a:lnTo>
                <a:lnTo>
                  <a:pt x="51392" y="25332"/>
                </a:lnTo>
                <a:lnTo>
                  <a:pt x="41407" y="35023"/>
                </a:lnTo>
                <a:lnTo>
                  <a:pt x="37800" y="38589"/>
                </a:lnTo>
                <a:lnTo>
                  <a:pt x="35395" y="42236"/>
                </a:lnTo>
                <a:lnTo>
                  <a:pt x="32723" y="49675"/>
                </a:lnTo>
                <a:lnTo>
                  <a:pt x="30740" y="52167"/>
                </a:lnTo>
                <a:lnTo>
                  <a:pt x="28149" y="53828"/>
                </a:lnTo>
                <a:lnTo>
                  <a:pt x="25151" y="54935"/>
                </a:lnTo>
                <a:lnTo>
                  <a:pt x="20613" y="59484"/>
                </a:lnTo>
                <a:lnTo>
                  <a:pt x="15047" y="66326"/>
                </a:lnTo>
                <a:lnTo>
                  <a:pt x="8796" y="74698"/>
                </a:lnTo>
                <a:lnTo>
                  <a:pt x="4629" y="81548"/>
                </a:lnTo>
                <a:lnTo>
                  <a:pt x="1851" y="87386"/>
                </a:lnTo>
                <a:lnTo>
                  <a:pt x="0" y="92548"/>
                </a:lnTo>
                <a:lnTo>
                  <a:pt x="35" y="95989"/>
                </a:lnTo>
                <a:lnTo>
                  <a:pt x="1328" y="98283"/>
                </a:lnTo>
                <a:lnTo>
                  <a:pt x="3461" y="99812"/>
                </a:lnTo>
                <a:lnTo>
                  <a:pt x="9217" y="101511"/>
                </a:lnTo>
                <a:lnTo>
                  <a:pt x="16008" y="102266"/>
                </a:lnTo>
                <a:lnTo>
                  <a:pt x="23260" y="102602"/>
                </a:lnTo>
                <a:lnTo>
                  <a:pt x="64822" y="102791"/>
                </a:lnTo>
                <a:lnTo>
                  <a:pt x="77540" y="104087"/>
                </a:lnTo>
                <a:lnTo>
                  <a:pt x="87288" y="106222"/>
                </a:lnTo>
                <a:lnTo>
                  <a:pt x="95057" y="108915"/>
                </a:lnTo>
                <a:lnTo>
                  <a:pt x="102777" y="110710"/>
                </a:lnTo>
                <a:lnTo>
                  <a:pt x="110463" y="111907"/>
                </a:lnTo>
                <a:lnTo>
                  <a:pt x="118127" y="112705"/>
                </a:lnTo>
                <a:lnTo>
                  <a:pt x="125777" y="114506"/>
                </a:lnTo>
                <a:lnTo>
                  <a:pt x="133416" y="116978"/>
                </a:lnTo>
                <a:lnTo>
                  <a:pt x="141049" y="119895"/>
                </a:lnTo>
                <a:lnTo>
                  <a:pt x="151218" y="124381"/>
                </a:lnTo>
                <a:lnTo>
                  <a:pt x="176063" y="136137"/>
                </a:lnTo>
                <a:lnTo>
                  <a:pt x="206476" y="150968"/>
                </a:lnTo>
                <a:lnTo>
                  <a:pt x="213885" y="155255"/>
                </a:lnTo>
                <a:lnTo>
                  <a:pt x="220096" y="159384"/>
                </a:lnTo>
                <a:lnTo>
                  <a:pt x="225506" y="163406"/>
                </a:lnTo>
                <a:lnTo>
                  <a:pt x="230383" y="167358"/>
                </a:lnTo>
                <a:lnTo>
                  <a:pt x="234904" y="171262"/>
                </a:lnTo>
                <a:lnTo>
                  <a:pt x="239187" y="175134"/>
                </a:lnTo>
                <a:lnTo>
                  <a:pt x="242043" y="178987"/>
                </a:lnTo>
                <a:lnTo>
                  <a:pt x="245217" y="186653"/>
                </a:lnTo>
                <a:lnTo>
                  <a:pt x="250014" y="194294"/>
                </a:lnTo>
                <a:lnTo>
                  <a:pt x="253071" y="198109"/>
                </a:lnTo>
                <a:lnTo>
                  <a:pt x="255109" y="203193"/>
                </a:lnTo>
                <a:lnTo>
                  <a:pt x="256468" y="209122"/>
                </a:lnTo>
                <a:lnTo>
                  <a:pt x="257374" y="215615"/>
                </a:lnTo>
                <a:lnTo>
                  <a:pt x="256707" y="221213"/>
                </a:lnTo>
                <a:lnTo>
                  <a:pt x="254994" y="226216"/>
                </a:lnTo>
                <a:lnTo>
                  <a:pt x="252581" y="230821"/>
                </a:lnTo>
                <a:lnTo>
                  <a:pt x="249702" y="233891"/>
                </a:lnTo>
                <a:lnTo>
                  <a:pt x="246513" y="235937"/>
                </a:lnTo>
                <a:lnTo>
                  <a:pt x="239584" y="238211"/>
                </a:lnTo>
                <a:lnTo>
                  <a:pt x="232270" y="239222"/>
                </a:lnTo>
                <a:lnTo>
                  <a:pt x="226002" y="240761"/>
                </a:lnTo>
                <a:lnTo>
                  <a:pt x="218014" y="243058"/>
                </a:lnTo>
                <a:lnTo>
                  <a:pt x="208877" y="245859"/>
                </a:lnTo>
                <a:lnTo>
                  <a:pt x="197706" y="246456"/>
                </a:lnTo>
                <a:lnTo>
                  <a:pt x="185180" y="245584"/>
                </a:lnTo>
                <a:lnTo>
                  <a:pt x="171748" y="243733"/>
                </a:lnTo>
                <a:lnTo>
                  <a:pt x="98235" y="235059"/>
                </a:lnTo>
                <a:lnTo>
                  <a:pt x="63616" y="231471"/>
                </a:lnTo>
                <a:lnTo>
                  <a:pt x="43995" y="229876"/>
                </a:lnTo>
                <a:lnTo>
                  <a:pt x="31042" y="229168"/>
                </a:lnTo>
                <a:lnTo>
                  <a:pt x="27080" y="230249"/>
                </a:lnTo>
                <a:lnTo>
                  <a:pt x="24439" y="232239"/>
                </a:lnTo>
                <a:lnTo>
                  <a:pt x="19156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2"/>
          <p:cNvSpPr/>
          <p:nvPr/>
        </p:nvSpPr>
        <p:spPr>
          <a:xfrm>
            <a:off x="4914900" y="4606849"/>
            <a:ext cx="262891" cy="376631"/>
          </a:xfrm>
          <a:custGeom>
            <a:avLst/>
            <a:gdLst/>
            <a:ahLst/>
            <a:cxnLst/>
            <a:rect l="0" t="0" r="0" b="0"/>
            <a:pathLst>
              <a:path w="262891" h="376631">
                <a:moveTo>
                  <a:pt x="0" y="90880"/>
                </a:moveTo>
                <a:lnTo>
                  <a:pt x="12135" y="78745"/>
                </a:lnTo>
                <a:lnTo>
                  <a:pt x="16980" y="72630"/>
                </a:lnTo>
                <a:lnTo>
                  <a:pt x="21480" y="66014"/>
                </a:lnTo>
                <a:lnTo>
                  <a:pt x="25750" y="59063"/>
                </a:lnTo>
                <a:lnTo>
                  <a:pt x="33881" y="47953"/>
                </a:lnTo>
                <a:lnTo>
                  <a:pt x="37827" y="43212"/>
                </a:lnTo>
                <a:lnTo>
                  <a:pt x="41728" y="40051"/>
                </a:lnTo>
                <a:lnTo>
                  <a:pt x="45598" y="37945"/>
                </a:lnTo>
                <a:lnTo>
                  <a:pt x="49449" y="36540"/>
                </a:lnTo>
                <a:lnTo>
                  <a:pt x="54556" y="33063"/>
                </a:lnTo>
                <a:lnTo>
                  <a:pt x="60500" y="28206"/>
                </a:lnTo>
                <a:lnTo>
                  <a:pt x="67004" y="22427"/>
                </a:lnTo>
                <a:lnTo>
                  <a:pt x="72609" y="18575"/>
                </a:lnTo>
                <a:lnTo>
                  <a:pt x="77616" y="16007"/>
                </a:lnTo>
                <a:lnTo>
                  <a:pt x="82224" y="14295"/>
                </a:lnTo>
                <a:lnTo>
                  <a:pt x="90376" y="11883"/>
                </a:lnTo>
                <a:lnTo>
                  <a:pt x="112980" y="5817"/>
                </a:lnTo>
                <a:lnTo>
                  <a:pt x="124850" y="3692"/>
                </a:lnTo>
                <a:lnTo>
                  <a:pt x="136573" y="2275"/>
                </a:lnTo>
                <a:lnTo>
                  <a:pt x="157219" y="700"/>
                </a:lnTo>
                <a:lnTo>
                  <a:pt x="170628" y="0"/>
                </a:lnTo>
                <a:lnTo>
                  <a:pt x="175982" y="1084"/>
                </a:lnTo>
                <a:lnTo>
                  <a:pt x="180821" y="3076"/>
                </a:lnTo>
                <a:lnTo>
                  <a:pt x="185317" y="5674"/>
                </a:lnTo>
                <a:lnTo>
                  <a:pt x="189585" y="8676"/>
                </a:lnTo>
                <a:lnTo>
                  <a:pt x="197713" y="15398"/>
                </a:lnTo>
                <a:lnTo>
                  <a:pt x="205559" y="26006"/>
                </a:lnTo>
                <a:lnTo>
                  <a:pt x="209429" y="32391"/>
                </a:lnTo>
                <a:lnTo>
                  <a:pt x="213279" y="39187"/>
                </a:lnTo>
                <a:lnTo>
                  <a:pt x="220944" y="53513"/>
                </a:lnTo>
                <a:lnTo>
                  <a:pt x="223496" y="60888"/>
                </a:lnTo>
                <a:lnTo>
                  <a:pt x="225197" y="68346"/>
                </a:lnTo>
                <a:lnTo>
                  <a:pt x="226331" y="75857"/>
                </a:lnTo>
                <a:lnTo>
                  <a:pt x="228357" y="84675"/>
                </a:lnTo>
                <a:lnTo>
                  <a:pt x="230978" y="94364"/>
                </a:lnTo>
                <a:lnTo>
                  <a:pt x="233995" y="104632"/>
                </a:lnTo>
                <a:lnTo>
                  <a:pt x="234737" y="114019"/>
                </a:lnTo>
                <a:lnTo>
                  <a:pt x="233961" y="122816"/>
                </a:lnTo>
                <a:lnTo>
                  <a:pt x="232174" y="131221"/>
                </a:lnTo>
                <a:lnTo>
                  <a:pt x="230983" y="140634"/>
                </a:lnTo>
                <a:lnTo>
                  <a:pt x="230188" y="150719"/>
                </a:lnTo>
                <a:lnTo>
                  <a:pt x="229659" y="161253"/>
                </a:lnTo>
                <a:lnTo>
                  <a:pt x="226766" y="173356"/>
                </a:lnTo>
                <a:lnTo>
                  <a:pt x="222297" y="186504"/>
                </a:lnTo>
                <a:lnTo>
                  <a:pt x="216778" y="200350"/>
                </a:lnTo>
                <a:lnTo>
                  <a:pt x="209288" y="217200"/>
                </a:lnTo>
                <a:lnTo>
                  <a:pt x="190807" y="256242"/>
                </a:lnTo>
                <a:lnTo>
                  <a:pt x="181814" y="270972"/>
                </a:lnTo>
                <a:lnTo>
                  <a:pt x="173279" y="282061"/>
                </a:lnTo>
                <a:lnTo>
                  <a:pt x="147399" y="308985"/>
                </a:lnTo>
                <a:lnTo>
                  <a:pt x="99598" y="357035"/>
                </a:lnTo>
                <a:lnTo>
                  <a:pt x="95609" y="359757"/>
                </a:lnTo>
                <a:lnTo>
                  <a:pt x="87789" y="362781"/>
                </a:lnTo>
                <a:lnTo>
                  <a:pt x="82656" y="364857"/>
                </a:lnTo>
                <a:lnTo>
                  <a:pt x="76694" y="367512"/>
                </a:lnTo>
                <a:lnTo>
                  <a:pt x="70179" y="370552"/>
                </a:lnTo>
                <a:lnTo>
                  <a:pt x="64566" y="372578"/>
                </a:lnTo>
                <a:lnTo>
                  <a:pt x="59554" y="373929"/>
                </a:lnTo>
                <a:lnTo>
                  <a:pt x="54942" y="374829"/>
                </a:lnTo>
                <a:lnTo>
                  <a:pt x="49328" y="375430"/>
                </a:lnTo>
                <a:lnTo>
                  <a:pt x="43045" y="375830"/>
                </a:lnTo>
                <a:lnTo>
                  <a:pt x="36317" y="376097"/>
                </a:lnTo>
                <a:lnTo>
                  <a:pt x="31831" y="375005"/>
                </a:lnTo>
                <a:lnTo>
                  <a:pt x="28841" y="373007"/>
                </a:lnTo>
                <a:lnTo>
                  <a:pt x="26847" y="370404"/>
                </a:lnTo>
                <a:lnTo>
                  <a:pt x="24248" y="368670"/>
                </a:lnTo>
                <a:lnTo>
                  <a:pt x="17973" y="366743"/>
                </a:lnTo>
                <a:lnTo>
                  <a:pt x="10951" y="362499"/>
                </a:lnTo>
                <a:lnTo>
                  <a:pt x="2163" y="355495"/>
                </a:lnTo>
                <a:lnTo>
                  <a:pt x="961" y="347764"/>
                </a:lnTo>
                <a:lnTo>
                  <a:pt x="641" y="342146"/>
                </a:lnTo>
                <a:lnTo>
                  <a:pt x="284" y="329131"/>
                </a:lnTo>
                <a:lnTo>
                  <a:pt x="189" y="322104"/>
                </a:lnTo>
                <a:lnTo>
                  <a:pt x="1396" y="316150"/>
                </a:lnTo>
                <a:lnTo>
                  <a:pt x="7892" y="301701"/>
                </a:lnTo>
                <a:lnTo>
                  <a:pt x="9857" y="293375"/>
                </a:lnTo>
                <a:lnTo>
                  <a:pt x="14118" y="285441"/>
                </a:lnTo>
                <a:lnTo>
                  <a:pt x="17031" y="281548"/>
                </a:lnTo>
                <a:lnTo>
                  <a:pt x="21514" y="277682"/>
                </a:lnTo>
                <a:lnTo>
                  <a:pt x="27042" y="273835"/>
                </a:lnTo>
                <a:lnTo>
                  <a:pt x="33268" y="270000"/>
                </a:lnTo>
                <a:lnTo>
                  <a:pt x="38689" y="266174"/>
                </a:lnTo>
                <a:lnTo>
                  <a:pt x="43572" y="262353"/>
                </a:lnTo>
                <a:lnTo>
                  <a:pt x="48098" y="258535"/>
                </a:lnTo>
                <a:lnTo>
                  <a:pt x="52385" y="255990"/>
                </a:lnTo>
                <a:lnTo>
                  <a:pt x="60535" y="253162"/>
                </a:lnTo>
                <a:lnTo>
                  <a:pt x="84399" y="245503"/>
                </a:lnTo>
                <a:lnTo>
                  <a:pt x="91826" y="243492"/>
                </a:lnTo>
                <a:lnTo>
                  <a:pt x="98047" y="242152"/>
                </a:lnTo>
                <a:lnTo>
                  <a:pt x="103465" y="241258"/>
                </a:lnTo>
                <a:lnTo>
                  <a:pt x="110886" y="240662"/>
                </a:lnTo>
                <a:lnTo>
                  <a:pt x="119644" y="240265"/>
                </a:lnTo>
                <a:lnTo>
                  <a:pt x="129293" y="240000"/>
                </a:lnTo>
                <a:lnTo>
                  <a:pt x="136995" y="241093"/>
                </a:lnTo>
                <a:lnTo>
                  <a:pt x="143400" y="243092"/>
                </a:lnTo>
                <a:lnTo>
                  <a:pt x="155173" y="248700"/>
                </a:lnTo>
                <a:lnTo>
                  <a:pt x="168872" y="255426"/>
                </a:lnTo>
                <a:lnTo>
                  <a:pt x="174811" y="258997"/>
                </a:lnTo>
                <a:lnTo>
                  <a:pt x="180041" y="262649"/>
                </a:lnTo>
                <a:lnTo>
                  <a:pt x="184797" y="266353"/>
                </a:lnTo>
                <a:lnTo>
                  <a:pt x="191778" y="271362"/>
                </a:lnTo>
                <a:lnTo>
                  <a:pt x="209694" y="283701"/>
                </a:lnTo>
                <a:lnTo>
                  <a:pt x="217266" y="289278"/>
                </a:lnTo>
                <a:lnTo>
                  <a:pt x="223584" y="294265"/>
                </a:lnTo>
                <a:lnTo>
                  <a:pt x="229066" y="298860"/>
                </a:lnTo>
                <a:lnTo>
                  <a:pt x="232721" y="303194"/>
                </a:lnTo>
                <a:lnTo>
                  <a:pt x="235157" y="307353"/>
                </a:lnTo>
                <a:lnTo>
                  <a:pt x="236781" y="311395"/>
                </a:lnTo>
                <a:lnTo>
                  <a:pt x="241972" y="319273"/>
                </a:lnTo>
                <a:lnTo>
                  <a:pt x="245135" y="323153"/>
                </a:lnTo>
                <a:lnTo>
                  <a:pt x="247243" y="327009"/>
                </a:lnTo>
                <a:lnTo>
                  <a:pt x="250210" y="337233"/>
                </a:lnTo>
                <a:lnTo>
                  <a:pt x="250904" y="340071"/>
                </a:lnTo>
                <a:lnTo>
                  <a:pt x="254599" y="348105"/>
                </a:lnTo>
                <a:lnTo>
                  <a:pt x="262890" y="3766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3"/>
          <p:cNvSpPr/>
          <p:nvPr/>
        </p:nvSpPr>
        <p:spPr>
          <a:xfrm>
            <a:off x="5200836" y="4617765"/>
            <a:ext cx="227799" cy="319509"/>
          </a:xfrm>
          <a:custGeom>
            <a:avLst/>
            <a:gdLst/>
            <a:ahLst/>
            <a:cxnLst/>
            <a:rect l="0" t="0" r="0" b="0"/>
            <a:pathLst>
              <a:path w="227799" h="319509">
                <a:moveTo>
                  <a:pt x="56964" y="22814"/>
                </a:moveTo>
                <a:lnTo>
                  <a:pt x="93673" y="22814"/>
                </a:lnTo>
                <a:lnTo>
                  <a:pt x="97946" y="21544"/>
                </a:lnTo>
                <a:lnTo>
                  <a:pt x="102065" y="19428"/>
                </a:lnTo>
                <a:lnTo>
                  <a:pt x="106081" y="16747"/>
                </a:lnTo>
                <a:lnTo>
                  <a:pt x="110029" y="14959"/>
                </a:lnTo>
                <a:lnTo>
                  <a:pt x="113930" y="13767"/>
                </a:lnTo>
                <a:lnTo>
                  <a:pt x="117802" y="12973"/>
                </a:lnTo>
                <a:lnTo>
                  <a:pt x="126732" y="13713"/>
                </a:lnTo>
                <a:lnTo>
                  <a:pt x="139036" y="15477"/>
                </a:lnTo>
                <a:lnTo>
                  <a:pt x="153589" y="17923"/>
                </a:lnTo>
                <a:lnTo>
                  <a:pt x="167100" y="19553"/>
                </a:lnTo>
                <a:lnTo>
                  <a:pt x="179918" y="20641"/>
                </a:lnTo>
                <a:lnTo>
                  <a:pt x="192273" y="21365"/>
                </a:lnTo>
                <a:lnTo>
                  <a:pt x="201780" y="23118"/>
                </a:lnTo>
                <a:lnTo>
                  <a:pt x="209388" y="25557"/>
                </a:lnTo>
                <a:lnTo>
                  <a:pt x="224655" y="32528"/>
                </a:lnTo>
                <a:lnTo>
                  <a:pt x="224638" y="33100"/>
                </a:lnTo>
                <a:lnTo>
                  <a:pt x="223357" y="33482"/>
                </a:lnTo>
                <a:lnTo>
                  <a:pt x="218546" y="33905"/>
                </a:lnTo>
                <a:lnTo>
                  <a:pt x="212175" y="34094"/>
                </a:lnTo>
                <a:lnTo>
                  <a:pt x="190226" y="34231"/>
                </a:lnTo>
                <a:lnTo>
                  <a:pt x="183905" y="32966"/>
                </a:lnTo>
                <a:lnTo>
                  <a:pt x="175881" y="30852"/>
                </a:lnTo>
                <a:lnTo>
                  <a:pt x="166722" y="28173"/>
                </a:lnTo>
                <a:lnTo>
                  <a:pt x="156806" y="26387"/>
                </a:lnTo>
                <a:lnTo>
                  <a:pt x="146385" y="25196"/>
                </a:lnTo>
                <a:lnTo>
                  <a:pt x="135628" y="24402"/>
                </a:lnTo>
                <a:lnTo>
                  <a:pt x="124646" y="22603"/>
                </a:lnTo>
                <a:lnTo>
                  <a:pt x="113515" y="20133"/>
                </a:lnTo>
                <a:lnTo>
                  <a:pt x="102285" y="17217"/>
                </a:lnTo>
                <a:lnTo>
                  <a:pt x="93528" y="15273"/>
                </a:lnTo>
                <a:lnTo>
                  <a:pt x="86420" y="13977"/>
                </a:lnTo>
                <a:lnTo>
                  <a:pt x="80411" y="13113"/>
                </a:lnTo>
                <a:lnTo>
                  <a:pt x="73865" y="11266"/>
                </a:lnTo>
                <a:lnTo>
                  <a:pt x="66961" y="8766"/>
                </a:lnTo>
                <a:lnTo>
                  <a:pt x="49766" y="1695"/>
                </a:lnTo>
                <a:lnTo>
                  <a:pt x="44028" y="728"/>
                </a:lnTo>
                <a:lnTo>
                  <a:pt x="37244" y="298"/>
                </a:lnTo>
                <a:lnTo>
                  <a:pt x="24843" y="0"/>
                </a:lnTo>
                <a:lnTo>
                  <a:pt x="20251" y="3361"/>
                </a:lnTo>
                <a:lnTo>
                  <a:pt x="13977" y="9089"/>
                </a:lnTo>
                <a:lnTo>
                  <a:pt x="6955" y="15867"/>
                </a:lnTo>
                <a:lnTo>
                  <a:pt x="4574" y="19453"/>
                </a:lnTo>
                <a:lnTo>
                  <a:pt x="1930" y="26824"/>
                </a:lnTo>
                <a:lnTo>
                  <a:pt x="1224" y="35647"/>
                </a:lnTo>
                <a:lnTo>
                  <a:pt x="754" y="47880"/>
                </a:lnTo>
                <a:lnTo>
                  <a:pt x="232" y="79675"/>
                </a:lnTo>
                <a:lnTo>
                  <a:pt x="0" y="119205"/>
                </a:lnTo>
                <a:lnTo>
                  <a:pt x="1207" y="134065"/>
                </a:lnTo>
                <a:lnTo>
                  <a:pt x="3283" y="145242"/>
                </a:lnTo>
                <a:lnTo>
                  <a:pt x="9671" y="166237"/>
                </a:lnTo>
                <a:lnTo>
                  <a:pt x="11466" y="167959"/>
                </a:lnTo>
                <a:lnTo>
                  <a:pt x="13932" y="169108"/>
                </a:lnTo>
                <a:lnTo>
                  <a:pt x="20058" y="170383"/>
                </a:lnTo>
                <a:lnTo>
                  <a:pt x="27015" y="170951"/>
                </a:lnTo>
                <a:lnTo>
                  <a:pt x="32003" y="171270"/>
                </a:lnTo>
                <a:lnTo>
                  <a:pt x="36557" y="167958"/>
                </a:lnTo>
                <a:lnTo>
                  <a:pt x="42814" y="162253"/>
                </a:lnTo>
                <a:lnTo>
                  <a:pt x="49828" y="155484"/>
                </a:lnTo>
                <a:lnTo>
                  <a:pt x="53477" y="153171"/>
                </a:lnTo>
                <a:lnTo>
                  <a:pt x="57179" y="151629"/>
                </a:lnTo>
                <a:lnTo>
                  <a:pt x="60917" y="150601"/>
                </a:lnTo>
                <a:lnTo>
                  <a:pt x="64679" y="149915"/>
                </a:lnTo>
                <a:lnTo>
                  <a:pt x="68457" y="149458"/>
                </a:lnTo>
                <a:lnTo>
                  <a:pt x="72246" y="149153"/>
                </a:lnTo>
                <a:lnTo>
                  <a:pt x="76042" y="147680"/>
                </a:lnTo>
                <a:lnTo>
                  <a:pt x="79842" y="145428"/>
                </a:lnTo>
                <a:lnTo>
                  <a:pt x="83646" y="142657"/>
                </a:lnTo>
                <a:lnTo>
                  <a:pt x="87452" y="140810"/>
                </a:lnTo>
                <a:lnTo>
                  <a:pt x="91259" y="139578"/>
                </a:lnTo>
                <a:lnTo>
                  <a:pt x="95067" y="138757"/>
                </a:lnTo>
                <a:lnTo>
                  <a:pt x="98876" y="136939"/>
                </a:lnTo>
                <a:lnTo>
                  <a:pt x="102685" y="134458"/>
                </a:lnTo>
                <a:lnTo>
                  <a:pt x="106495" y="131533"/>
                </a:lnTo>
                <a:lnTo>
                  <a:pt x="110304" y="129584"/>
                </a:lnTo>
                <a:lnTo>
                  <a:pt x="114114" y="128284"/>
                </a:lnTo>
                <a:lnTo>
                  <a:pt x="117924" y="127417"/>
                </a:lnTo>
                <a:lnTo>
                  <a:pt x="125544" y="128110"/>
                </a:lnTo>
                <a:lnTo>
                  <a:pt x="135704" y="129841"/>
                </a:lnTo>
                <a:lnTo>
                  <a:pt x="147557" y="132266"/>
                </a:lnTo>
                <a:lnTo>
                  <a:pt x="156729" y="133882"/>
                </a:lnTo>
                <a:lnTo>
                  <a:pt x="164114" y="134960"/>
                </a:lnTo>
                <a:lnTo>
                  <a:pt x="170307" y="135678"/>
                </a:lnTo>
                <a:lnTo>
                  <a:pt x="175706" y="137426"/>
                </a:lnTo>
                <a:lnTo>
                  <a:pt x="180575" y="139863"/>
                </a:lnTo>
                <a:lnTo>
                  <a:pt x="185091" y="142757"/>
                </a:lnTo>
                <a:lnTo>
                  <a:pt x="189372" y="144686"/>
                </a:lnTo>
                <a:lnTo>
                  <a:pt x="193496" y="145972"/>
                </a:lnTo>
                <a:lnTo>
                  <a:pt x="197515" y="146830"/>
                </a:lnTo>
                <a:lnTo>
                  <a:pt x="200195" y="148671"/>
                </a:lnTo>
                <a:lnTo>
                  <a:pt x="201981" y="151169"/>
                </a:lnTo>
                <a:lnTo>
                  <a:pt x="204848" y="158235"/>
                </a:lnTo>
                <a:lnTo>
                  <a:pt x="211413" y="165527"/>
                </a:lnTo>
                <a:lnTo>
                  <a:pt x="214539" y="170026"/>
                </a:lnTo>
                <a:lnTo>
                  <a:pt x="217894" y="175566"/>
                </a:lnTo>
                <a:lnTo>
                  <a:pt x="221401" y="181799"/>
                </a:lnTo>
                <a:lnTo>
                  <a:pt x="223738" y="188494"/>
                </a:lnTo>
                <a:lnTo>
                  <a:pt x="225297" y="195497"/>
                </a:lnTo>
                <a:lnTo>
                  <a:pt x="226336" y="202707"/>
                </a:lnTo>
                <a:lnTo>
                  <a:pt x="227028" y="210053"/>
                </a:lnTo>
                <a:lnTo>
                  <a:pt x="227490" y="217490"/>
                </a:lnTo>
                <a:lnTo>
                  <a:pt x="227798" y="224988"/>
                </a:lnTo>
                <a:lnTo>
                  <a:pt x="226733" y="232527"/>
                </a:lnTo>
                <a:lnTo>
                  <a:pt x="224753" y="240093"/>
                </a:lnTo>
                <a:lnTo>
                  <a:pt x="222163" y="247676"/>
                </a:lnTo>
                <a:lnTo>
                  <a:pt x="220437" y="254003"/>
                </a:lnTo>
                <a:lnTo>
                  <a:pt x="219286" y="259490"/>
                </a:lnTo>
                <a:lnTo>
                  <a:pt x="218519" y="264418"/>
                </a:lnTo>
                <a:lnTo>
                  <a:pt x="214279" y="273281"/>
                </a:lnTo>
                <a:lnTo>
                  <a:pt x="207277" y="283250"/>
                </a:lnTo>
                <a:lnTo>
                  <a:pt x="202933" y="288000"/>
                </a:lnTo>
                <a:lnTo>
                  <a:pt x="199997" y="291045"/>
                </a:lnTo>
                <a:lnTo>
                  <a:pt x="198039" y="294345"/>
                </a:lnTo>
                <a:lnTo>
                  <a:pt x="195864" y="301398"/>
                </a:lnTo>
                <a:lnTo>
                  <a:pt x="194014" y="303787"/>
                </a:lnTo>
                <a:lnTo>
                  <a:pt x="191510" y="305379"/>
                </a:lnTo>
                <a:lnTo>
                  <a:pt x="185342" y="307149"/>
                </a:lnTo>
                <a:lnTo>
                  <a:pt x="178367" y="307935"/>
                </a:lnTo>
                <a:lnTo>
                  <a:pt x="174729" y="309415"/>
                </a:lnTo>
                <a:lnTo>
                  <a:pt x="171034" y="311672"/>
                </a:lnTo>
                <a:lnTo>
                  <a:pt x="167301" y="314446"/>
                </a:lnTo>
                <a:lnTo>
                  <a:pt x="162272" y="316295"/>
                </a:lnTo>
                <a:lnTo>
                  <a:pt x="156379" y="317528"/>
                </a:lnTo>
                <a:lnTo>
                  <a:pt x="149911" y="318350"/>
                </a:lnTo>
                <a:lnTo>
                  <a:pt x="144328" y="318898"/>
                </a:lnTo>
                <a:lnTo>
                  <a:pt x="139337" y="319264"/>
                </a:lnTo>
                <a:lnTo>
                  <a:pt x="134739" y="319508"/>
                </a:lnTo>
                <a:lnTo>
                  <a:pt x="127864" y="318399"/>
                </a:lnTo>
                <a:lnTo>
                  <a:pt x="119471" y="316391"/>
                </a:lnTo>
                <a:lnTo>
                  <a:pt x="110065" y="313782"/>
                </a:lnTo>
                <a:lnTo>
                  <a:pt x="102524" y="312043"/>
                </a:lnTo>
                <a:lnTo>
                  <a:pt x="96228" y="310884"/>
                </a:lnTo>
                <a:lnTo>
                  <a:pt x="90759" y="310111"/>
                </a:lnTo>
                <a:lnTo>
                  <a:pt x="84574" y="307055"/>
                </a:lnTo>
                <a:lnTo>
                  <a:pt x="77911" y="302478"/>
                </a:lnTo>
                <a:lnTo>
                  <a:pt x="70928" y="296887"/>
                </a:lnTo>
                <a:lnTo>
                  <a:pt x="63733" y="293160"/>
                </a:lnTo>
                <a:lnTo>
                  <a:pt x="56396" y="290675"/>
                </a:lnTo>
                <a:lnTo>
                  <a:pt x="48966" y="289018"/>
                </a:lnTo>
                <a:lnTo>
                  <a:pt x="44012" y="289183"/>
                </a:lnTo>
                <a:lnTo>
                  <a:pt x="40709" y="290564"/>
                </a:lnTo>
                <a:lnTo>
                  <a:pt x="34104" y="2971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4"/>
          <p:cNvSpPr/>
          <p:nvPr/>
        </p:nvSpPr>
        <p:spPr>
          <a:xfrm>
            <a:off x="5063490" y="2686116"/>
            <a:ext cx="295524" cy="388554"/>
          </a:xfrm>
          <a:custGeom>
            <a:avLst/>
            <a:gdLst/>
            <a:ahLst/>
            <a:cxnLst/>
            <a:rect l="0" t="0" r="0" b="0"/>
            <a:pathLst>
              <a:path w="295524" h="388554">
                <a:moveTo>
                  <a:pt x="0" y="34223"/>
                </a:moveTo>
                <a:lnTo>
                  <a:pt x="6068" y="40291"/>
                </a:lnTo>
                <a:lnTo>
                  <a:pt x="9125" y="42079"/>
                </a:lnTo>
                <a:lnTo>
                  <a:pt x="18225" y="44594"/>
                </a:lnTo>
                <a:lnTo>
                  <a:pt x="20800" y="45183"/>
                </a:lnTo>
                <a:lnTo>
                  <a:pt x="28718" y="42058"/>
                </a:lnTo>
                <a:lnTo>
                  <a:pt x="34385" y="39446"/>
                </a:lnTo>
                <a:lnTo>
                  <a:pt x="39433" y="37705"/>
                </a:lnTo>
                <a:lnTo>
                  <a:pt x="48429" y="35771"/>
                </a:lnTo>
                <a:lnTo>
                  <a:pt x="103108" y="22546"/>
                </a:lnTo>
                <a:lnTo>
                  <a:pt x="120809" y="17549"/>
                </a:lnTo>
                <a:lnTo>
                  <a:pt x="135149" y="12947"/>
                </a:lnTo>
                <a:lnTo>
                  <a:pt x="147249" y="8609"/>
                </a:lnTo>
                <a:lnTo>
                  <a:pt x="156586" y="5717"/>
                </a:lnTo>
                <a:lnTo>
                  <a:pt x="164080" y="3789"/>
                </a:lnTo>
                <a:lnTo>
                  <a:pt x="170347" y="2504"/>
                </a:lnTo>
                <a:lnTo>
                  <a:pt x="180875" y="1647"/>
                </a:lnTo>
                <a:lnTo>
                  <a:pt x="194243" y="1076"/>
                </a:lnTo>
                <a:lnTo>
                  <a:pt x="243121" y="159"/>
                </a:lnTo>
                <a:lnTo>
                  <a:pt x="263100" y="0"/>
                </a:lnTo>
                <a:lnTo>
                  <a:pt x="268110" y="1248"/>
                </a:lnTo>
                <a:lnTo>
                  <a:pt x="277063" y="6021"/>
                </a:lnTo>
                <a:lnTo>
                  <a:pt x="279959" y="9072"/>
                </a:lnTo>
                <a:lnTo>
                  <a:pt x="281889" y="12376"/>
                </a:lnTo>
                <a:lnTo>
                  <a:pt x="284033" y="19433"/>
                </a:lnTo>
                <a:lnTo>
                  <a:pt x="284987" y="26803"/>
                </a:lnTo>
                <a:lnTo>
                  <a:pt x="286511" y="34357"/>
                </a:lnTo>
                <a:lnTo>
                  <a:pt x="291592" y="56296"/>
                </a:lnTo>
                <a:lnTo>
                  <a:pt x="293454" y="66719"/>
                </a:lnTo>
                <a:lnTo>
                  <a:pt x="294696" y="76207"/>
                </a:lnTo>
                <a:lnTo>
                  <a:pt x="295523" y="85072"/>
                </a:lnTo>
                <a:lnTo>
                  <a:pt x="293536" y="103683"/>
                </a:lnTo>
                <a:lnTo>
                  <a:pt x="289670" y="128790"/>
                </a:lnTo>
                <a:lnTo>
                  <a:pt x="284553" y="158228"/>
                </a:lnTo>
                <a:lnTo>
                  <a:pt x="275481" y="204483"/>
                </a:lnTo>
                <a:lnTo>
                  <a:pt x="267216" y="241974"/>
                </a:lnTo>
                <a:lnTo>
                  <a:pt x="259309" y="275571"/>
                </a:lnTo>
                <a:lnTo>
                  <a:pt x="256693" y="287831"/>
                </a:lnTo>
                <a:lnTo>
                  <a:pt x="254948" y="297276"/>
                </a:lnTo>
                <a:lnTo>
                  <a:pt x="253785" y="304841"/>
                </a:lnTo>
                <a:lnTo>
                  <a:pt x="253010" y="313695"/>
                </a:lnTo>
                <a:lnTo>
                  <a:pt x="252494" y="323408"/>
                </a:lnTo>
                <a:lnTo>
                  <a:pt x="251460" y="3885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5"/>
          <p:cNvSpPr/>
          <p:nvPr/>
        </p:nvSpPr>
        <p:spPr>
          <a:xfrm>
            <a:off x="5465910" y="2708951"/>
            <a:ext cx="283381" cy="354289"/>
          </a:xfrm>
          <a:custGeom>
            <a:avLst/>
            <a:gdLst/>
            <a:ahLst/>
            <a:cxnLst/>
            <a:rect l="0" t="0" r="0" b="0"/>
            <a:pathLst>
              <a:path w="283381" h="354289">
                <a:moveTo>
                  <a:pt x="9060" y="11388"/>
                </a:moveTo>
                <a:lnTo>
                  <a:pt x="21195" y="5321"/>
                </a:lnTo>
                <a:lnTo>
                  <a:pt x="26040" y="3533"/>
                </a:lnTo>
                <a:lnTo>
                  <a:pt x="34810" y="1547"/>
                </a:lnTo>
                <a:lnTo>
                  <a:pt x="42941" y="665"/>
                </a:lnTo>
                <a:lnTo>
                  <a:pt x="46887" y="429"/>
                </a:lnTo>
                <a:lnTo>
                  <a:pt x="64819" y="168"/>
                </a:lnTo>
                <a:lnTo>
                  <a:pt x="105587" y="0"/>
                </a:lnTo>
                <a:lnTo>
                  <a:pt x="114051" y="1256"/>
                </a:lnTo>
                <a:lnTo>
                  <a:pt x="122234" y="3364"/>
                </a:lnTo>
                <a:lnTo>
                  <a:pt x="130229" y="6038"/>
                </a:lnTo>
                <a:lnTo>
                  <a:pt x="136829" y="7822"/>
                </a:lnTo>
                <a:lnTo>
                  <a:pt x="142499" y="9011"/>
                </a:lnTo>
                <a:lnTo>
                  <a:pt x="147550" y="9803"/>
                </a:lnTo>
                <a:lnTo>
                  <a:pt x="153456" y="11602"/>
                </a:lnTo>
                <a:lnTo>
                  <a:pt x="159934" y="14071"/>
                </a:lnTo>
                <a:lnTo>
                  <a:pt x="166793" y="16986"/>
                </a:lnTo>
                <a:lnTo>
                  <a:pt x="172635" y="20200"/>
                </a:lnTo>
                <a:lnTo>
                  <a:pt x="177800" y="23613"/>
                </a:lnTo>
                <a:lnTo>
                  <a:pt x="182513" y="27158"/>
                </a:lnTo>
                <a:lnTo>
                  <a:pt x="188195" y="30792"/>
                </a:lnTo>
                <a:lnTo>
                  <a:pt x="194523" y="34484"/>
                </a:lnTo>
                <a:lnTo>
                  <a:pt x="201282" y="38215"/>
                </a:lnTo>
                <a:lnTo>
                  <a:pt x="207058" y="43243"/>
                </a:lnTo>
                <a:lnTo>
                  <a:pt x="212179" y="49135"/>
                </a:lnTo>
                <a:lnTo>
                  <a:pt x="216862" y="55603"/>
                </a:lnTo>
                <a:lnTo>
                  <a:pt x="222066" y="66176"/>
                </a:lnTo>
                <a:lnTo>
                  <a:pt x="225649" y="76379"/>
                </a:lnTo>
                <a:lnTo>
                  <a:pt x="228383" y="82655"/>
                </a:lnTo>
                <a:lnTo>
                  <a:pt x="231475" y="89379"/>
                </a:lnTo>
                <a:lnTo>
                  <a:pt x="233537" y="98942"/>
                </a:lnTo>
                <a:lnTo>
                  <a:pt x="234911" y="110398"/>
                </a:lnTo>
                <a:lnTo>
                  <a:pt x="235827" y="123115"/>
                </a:lnTo>
                <a:lnTo>
                  <a:pt x="235168" y="134133"/>
                </a:lnTo>
                <a:lnTo>
                  <a:pt x="233458" y="144018"/>
                </a:lnTo>
                <a:lnTo>
                  <a:pt x="231049" y="153148"/>
                </a:lnTo>
                <a:lnTo>
                  <a:pt x="228173" y="161775"/>
                </a:lnTo>
                <a:lnTo>
                  <a:pt x="224985" y="170066"/>
                </a:lnTo>
                <a:lnTo>
                  <a:pt x="221590" y="178134"/>
                </a:lnTo>
                <a:lnTo>
                  <a:pt x="218057" y="186052"/>
                </a:lnTo>
                <a:lnTo>
                  <a:pt x="210743" y="201623"/>
                </a:lnTo>
                <a:lnTo>
                  <a:pt x="204476" y="213142"/>
                </a:lnTo>
                <a:lnTo>
                  <a:pt x="187351" y="242873"/>
                </a:lnTo>
                <a:lnTo>
                  <a:pt x="178721" y="255881"/>
                </a:lnTo>
                <a:lnTo>
                  <a:pt x="170427" y="267094"/>
                </a:lnTo>
                <a:lnTo>
                  <a:pt x="162358" y="277109"/>
                </a:lnTo>
                <a:lnTo>
                  <a:pt x="154438" y="285055"/>
                </a:lnTo>
                <a:lnTo>
                  <a:pt x="146619" y="291623"/>
                </a:lnTo>
                <a:lnTo>
                  <a:pt x="138866" y="297272"/>
                </a:lnTo>
                <a:lnTo>
                  <a:pt x="131157" y="303577"/>
                </a:lnTo>
                <a:lnTo>
                  <a:pt x="123478" y="310321"/>
                </a:lnTo>
                <a:lnTo>
                  <a:pt x="115819" y="317357"/>
                </a:lnTo>
                <a:lnTo>
                  <a:pt x="106902" y="324587"/>
                </a:lnTo>
                <a:lnTo>
                  <a:pt x="97148" y="331948"/>
                </a:lnTo>
                <a:lnTo>
                  <a:pt x="86835" y="339395"/>
                </a:lnTo>
                <a:lnTo>
                  <a:pt x="76150" y="344359"/>
                </a:lnTo>
                <a:lnTo>
                  <a:pt x="65216" y="347669"/>
                </a:lnTo>
                <a:lnTo>
                  <a:pt x="54118" y="349876"/>
                </a:lnTo>
                <a:lnTo>
                  <a:pt x="45448" y="351347"/>
                </a:lnTo>
                <a:lnTo>
                  <a:pt x="38399" y="352327"/>
                </a:lnTo>
                <a:lnTo>
                  <a:pt x="32429" y="352981"/>
                </a:lnTo>
                <a:lnTo>
                  <a:pt x="27179" y="353417"/>
                </a:lnTo>
                <a:lnTo>
                  <a:pt x="22410" y="353707"/>
                </a:lnTo>
                <a:lnTo>
                  <a:pt x="17959" y="353901"/>
                </a:lnTo>
                <a:lnTo>
                  <a:pt x="13723" y="351490"/>
                </a:lnTo>
                <a:lnTo>
                  <a:pt x="5628" y="342038"/>
                </a:lnTo>
                <a:lnTo>
                  <a:pt x="1184" y="332757"/>
                </a:lnTo>
                <a:lnTo>
                  <a:pt x="0" y="328504"/>
                </a:lnTo>
                <a:lnTo>
                  <a:pt x="479" y="321859"/>
                </a:lnTo>
                <a:lnTo>
                  <a:pt x="2070" y="313619"/>
                </a:lnTo>
                <a:lnTo>
                  <a:pt x="4400" y="304315"/>
                </a:lnTo>
                <a:lnTo>
                  <a:pt x="8493" y="296843"/>
                </a:lnTo>
                <a:lnTo>
                  <a:pt x="13762" y="290592"/>
                </a:lnTo>
                <a:lnTo>
                  <a:pt x="19814" y="285154"/>
                </a:lnTo>
                <a:lnTo>
                  <a:pt x="36700" y="268952"/>
                </a:lnTo>
                <a:lnTo>
                  <a:pt x="46536" y="259298"/>
                </a:lnTo>
                <a:lnTo>
                  <a:pt x="55634" y="251591"/>
                </a:lnTo>
                <a:lnTo>
                  <a:pt x="64239" y="245184"/>
                </a:lnTo>
                <a:lnTo>
                  <a:pt x="72516" y="239642"/>
                </a:lnTo>
                <a:lnTo>
                  <a:pt x="80574" y="235947"/>
                </a:lnTo>
                <a:lnTo>
                  <a:pt x="88486" y="233484"/>
                </a:lnTo>
                <a:lnTo>
                  <a:pt x="96300" y="231842"/>
                </a:lnTo>
                <a:lnTo>
                  <a:pt x="102780" y="229478"/>
                </a:lnTo>
                <a:lnTo>
                  <a:pt x="108370" y="226631"/>
                </a:lnTo>
                <a:lnTo>
                  <a:pt x="113367" y="223464"/>
                </a:lnTo>
                <a:lnTo>
                  <a:pt x="119237" y="221352"/>
                </a:lnTo>
                <a:lnTo>
                  <a:pt x="125692" y="219944"/>
                </a:lnTo>
                <a:lnTo>
                  <a:pt x="132534" y="219005"/>
                </a:lnTo>
                <a:lnTo>
                  <a:pt x="139636" y="218380"/>
                </a:lnTo>
                <a:lnTo>
                  <a:pt x="146910" y="217963"/>
                </a:lnTo>
                <a:lnTo>
                  <a:pt x="154300" y="217685"/>
                </a:lnTo>
                <a:lnTo>
                  <a:pt x="160496" y="218769"/>
                </a:lnTo>
                <a:lnTo>
                  <a:pt x="165898" y="220762"/>
                </a:lnTo>
                <a:lnTo>
                  <a:pt x="176555" y="226364"/>
                </a:lnTo>
                <a:lnTo>
                  <a:pt x="189759" y="233086"/>
                </a:lnTo>
                <a:lnTo>
                  <a:pt x="195566" y="236657"/>
                </a:lnTo>
                <a:lnTo>
                  <a:pt x="200707" y="240308"/>
                </a:lnTo>
                <a:lnTo>
                  <a:pt x="205405" y="244011"/>
                </a:lnTo>
                <a:lnTo>
                  <a:pt x="214011" y="251513"/>
                </a:lnTo>
                <a:lnTo>
                  <a:pt x="222069" y="259081"/>
                </a:lnTo>
                <a:lnTo>
                  <a:pt x="229884" y="266677"/>
                </a:lnTo>
                <a:lnTo>
                  <a:pt x="235016" y="274291"/>
                </a:lnTo>
                <a:lnTo>
                  <a:pt x="240977" y="284447"/>
                </a:lnTo>
                <a:lnTo>
                  <a:pt x="253104" y="306738"/>
                </a:lnTo>
                <a:lnTo>
                  <a:pt x="262727" y="325111"/>
                </a:lnTo>
                <a:lnTo>
                  <a:pt x="267071" y="332297"/>
                </a:lnTo>
                <a:lnTo>
                  <a:pt x="271237" y="338358"/>
                </a:lnTo>
                <a:lnTo>
                  <a:pt x="283380" y="3542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6"/>
          <p:cNvSpPr/>
          <p:nvPr/>
        </p:nvSpPr>
        <p:spPr>
          <a:xfrm>
            <a:off x="5852159" y="2823934"/>
            <a:ext cx="320042" cy="22136"/>
          </a:xfrm>
          <a:custGeom>
            <a:avLst/>
            <a:gdLst/>
            <a:ahLst/>
            <a:cxnLst/>
            <a:rect l="0" t="0" r="0" b="0"/>
            <a:pathLst>
              <a:path w="320042" h="22136">
                <a:moveTo>
                  <a:pt x="0" y="22135"/>
                </a:moveTo>
                <a:lnTo>
                  <a:pt x="12136" y="22135"/>
                </a:lnTo>
                <a:lnTo>
                  <a:pt x="20791" y="20865"/>
                </a:lnTo>
                <a:lnTo>
                  <a:pt x="31641" y="18749"/>
                </a:lnTo>
                <a:lnTo>
                  <a:pt x="43954" y="16068"/>
                </a:lnTo>
                <a:lnTo>
                  <a:pt x="59783" y="14280"/>
                </a:lnTo>
                <a:lnTo>
                  <a:pt x="77955" y="13089"/>
                </a:lnTo>
                <a:lnTo>
                  <a:pt x="117197" y="11765"/>
                </a:lnTo>
                <a:lnTo>
                  <a:pt x="155805" y="11176"/>
                </a:lnTo>
                <a:lnTo>
                  <a:pt x="176260" y="9749"/>
                </a:lnTo>
                <a:lnTo>
                  <a:pt x="197517" y="7528"/>
                </a:lnTo>
                <a:lnTo>
                  <a:pt x="219308" y="4777"/>
                </a:lnTo>
                <a:lnTo>
                  <a:pt x="236375" y="2943"/>
                </a:lnTo>
                <a:lnTo>
                  <a:pt x="250294" y="1721"/>
                </a:lnTo>
                <a:lnTo>
                  <a:pt x="262113" y="905"/>
                </a:lnTo>
                <a:lnTo>
                  <a:pt x="282018" y="0"/>
                </a:lnTo>
                <a:lnTo>
                  <a:pt x="320041" y="107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7"/>
          <p:cNvSpPr/>
          <p:nvPr/>
        </p:nvSpPr>
        <p:spPr>
          <a:xfrm>
            <a:off x="5955029" y="2720339"/>
            <a:ext cx="80012" cy="320041"/>
          </a:xfrm>
          <a:custGeom>
            <a:avLst/>
            <a:gdLst/>
            <a:ahLst/>
            <a:cxnLst/>
            <a:rect l="0" t="0" r="0" b="0"/>
            <a:pathLst>
              <a:path w="80012" h="320041">
                <a:moveTo>
                  <a:pt x="0" y="0"/>
                </a:moveTo>
                <a:lnTo>
                  <a:pt x="12137" y="18204"/>
                </a:lnTo>
                <a:lnTo>
                  <a:pt x="16981" y="27376"/>
                </a:lnTo>
                <a:lnTo>
                  <a:pt x="21481" y="37301"/>
                </a:lnTo>
                <a:lnTo>
                  <a:pt x="25751" y="47727"/>
                </a:lnTo>
                <a:lnTo>
                  <a:pt x="29868" y="57218"/>
                </a:lnTo>
                <a:lnTo>
                  <a:pt x="37828" y="74537"/>
                </a:lnTo>
                <a:lnTo>
                  <a:pt x="40459" y="87792"/>
                </a:lnTo>
                <a:lnTo>
                  <a:pt x="42213" y="104248"/>
                </a:lnTo>
                <a:lnTo>
                  <a:pt x="44161" y="137773"/>
                </a:lnTo>
                <a:lnTo>
                  <a:pt x="45028" y="161139"/>
                </a:lnTo>
                <a:lnTo>
                  <a:pt x="47799" y="174737"/>
                </a:lnTo>
                <a:lnTo>
                  <a:pt x="52186" y="190151"/>
                </a:lnTo>
                <a:lnTo>
                  <a:pt x="57651" y="206777"/>
                </a:lnTo>
                <a:lnTo>
                  <a:pt x="61294" y="220402"/>
                </a:lnTo>
                <a:lnTo>
                  <a:pt x="63723" y="232025"/>
                </a:lnTo>
                <a:lnTo>
                  <a:pt x="65342" y="242313"/>
                </a:lnTo>
                <a:lnTo>
                  <a:pt x="66422" y="254252"/>
                </a:lnTo>
                <a:lnTo>
                  <a:pt x="67141" y="267292"/>
                </a:lnTo>
                <a:lnTo>
                  <a:pt x="67621" y="281065"/>
                </a:lnTo>
                <a:lnTo>
                  <a:pt x="69211" y="291517"/>
                </a:lnTo>
                <a:lnTo>
                  <a:pt x="71541" y="299755"/>
                </a:lnTo>
                <a:lnTo>
                  <a:pt x="80011" y="3200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8"/>
          <p:cNvSpPr/>
          <p:nvPr/>
        </p:nvSpPr>
        <p:spPr>
          <a:xfrm>
            <a:off x="6219559" y="2640841"/>
            <a:ext cx="281809" cy="410427"/>
          </a:xfrm>
          <a:custGeom>
            <a:avLst/>
            <a:gdLst/>
            <a:ahLst/>
            <a:cxnLst/>
            <a:rect l="0" t="0" r="0" b="0"/>
            <a:pathLst>
              <a:path w="281809" h="410427">
                <a:moveTo>
                  <a:pt x="78370" y="22348"/>
                </a:moveTo>
                <a:lnTo>
                  <a:pt x="90507" y="16281"/>
                </a:lnTo>
                <a:lnTo>
                  <a:pt x="95351" y="14493"/>
                </a:lnTo>
                <a:lnTo>
                  <a:pt x="104121" y="12507"/>
                </a:lnTo>
                <a:lnTo>
                  <a:pt x="140469" y="5322"/>
                </a:lnTo>
                <a:lnTo>
                  <a:pt x="152790" y="3377"/>
                </a:lnTo>
                <a:lnTo>
                  <a:pt x="163543" y="2081"/>
                </a:lnTo>
                <a:lnTo>
                  <a:pt x="173252" y="1217"/>
                </a:lnTo>
                <a:lnTo>
                  <a:pt x="184805" y="640"/>
                </a:lnTo>
                <a:lnTo>
                  <a:pt x="211188" y="0"/>
                </a:lnTo>
                <a:lnTo>
                  <a:pt x="222796" y="1100"/>
                </a:lnTo>
                <a:lnTo>
                  <a:pt x="233074" y="3103"/>
                </a:lnTo>
                <a:lnTo>
                  <a:pt x="242466" y="5708"/>
                </a:lnTo>
                <a:lnTo>
                  <a:pt x="251267" y="7445"/>
                </a:lnTo>
                <a:lnTo>
                  <a:pt x="259675" y="8603"/>
                </a:lnTo>
                <a:lnTo>
                  <a:pt x="267821" y="9375"/>
                </a:lnTo>
                <a:lnTo>
                  <a:pt x="273250" y="11159"/>
                </a:lnTo>
                <a:lnTo>
                  <a:pt x="276870" y="13619"/>
                </a:lnTo>
                <a:lnTo>
                  <a:pt x="279284" y="16529"/>
                </a:lnTo>
                <a:lnTo>
                  <a:pt x="279622" y="18469"/>
                </a:lnTo>
                <a:lnTo>
                  <a:pt x="278579" y="19762"/>
                </a:lnTo>
                <a:lnTo>
                  <a:pt x="276612" y="20624"/>
                </a:lnTo>
                <a:lnTo>
                  <a:pt x="271042" y="21582"/>
                </a:lnTo>
                <a:lnTo>
                  <a:pt x="267778" y="21837"/>
                </a:lnTo>
                <a:lnTo>
                  <a:pt x="260522" y="23278"/>
                </a:lnTo>
                <a:lnTo>
                  <a:pt x="238914" y="28265"/>
                </a:lnTo>
                <a:lnTo>
                  <a:pt x="228579" y="30103"/>
                </a:lnTo>
                <a:lnTo>
                  <a:pt x="219150" y="31328"/>
                </a:lnTo>
                <a:lnTo>
                  <a:pt x="210323" y="32145"/>
                </a:lnTo>
                <a:lnTo>
                  <a:pt x="199359" y="32689"/>
                </a:lnTo>
                <a:lnTo>
                  <a:pt x="173630" y="33294"/>
                </a:lnTo>
                <a:lnTo>
                  <a:pt x="113701" y="33736"/>
                </a:lnTo>
                <a:lnTo>
                  <a:pt x="107005" y="35020"/>
                </a:lnTo>
                <a:lnTo>
                  <a:pt x="100000" y="37146"/>
                </a:lnTo>
                <a:lnTo>
                  <a:pt x="92790" y="39834"/>
                </a:lnTo>
                <a:lnTo>
                  <a:pt x="86713" y="41625"/>
                </a:lnTo>
                <a:lnTo>
                  <a:pt x="81393" y="42820"/>
                </a:lnTo>
                <a:lnTo>
                  <a:pt x="76575" y="43616"/>
                </a:lnTo>
                <a:lnTo>
                  <a:pt x="67836" y="44501"/>
                </a:lnTo>
                <a:lnTo>
                  <a:pt x="63727" y="44736"/>
                </a:lnTo>
                <a:lnTo>
                  <a:pt x="59718" y="47434"/>
                </a:lnTo>
                <a:lnTo>
                  <a:pt x="51877" y="57204"/>
                </a:lnTo>
                <a:lnTo>
                  <a:pt x="46738" y="62096"/>
                </a:lnTo>
                <a:lnTo>
                  <a:pt x="40772" y="66627"/>
                </a:lnTo>
                <a:lnTo>
                  <a:pt x="34256" y="70917"/>
                </a:lnTo>
                <a:lnTo>
                  <a:pt x="29910" y="76318"/>
                </a:lnTo>
                <a:lnTo>
                  <a:pt x="27013" y="82458"/>
                </a:lnTo>
                <a:lnTo>
                  <a:pt x="22525" y="94784"/>
                </a:lnTo>
                <a:lnTo>
                  <a:pt x="16297" y="104495"/>
                </a:lnTo>
                <a:lnTo>
                  <a:pt x="12682" y="116432"/>
                </a:lnTo>
                <a:lnTo>
                  <a:pt x="11718" y="123171"/>
                </a:lnTo>
                <a:lnTo>
                  <a:pt x="11075" y="130203"/>
                </a:lnTo>
                <a:lnTo>
                  <a:pt x="10647" y="137432"/>
                </a:lnTo>
                <a:lnTo>
                  <a:pt x="10362" y="144791"/>
                </a:lnTo>
                <a:lnTo>
                  <a:pt x="8902" y="150967"/>
                </a:lnTo>
                <a:lnTo>
                  <a:pt x="2048" y="165726"/>
                </a:lnTo>
                <a:lnTo>
                  <a:pt x="0" y="174125"/>
                </a:lnTo>
                <a:lnTo>
                  <a:pt x="723" y="178143"/>
                </a:lnTo>
                <a:lnTo>
                  <a:pt x="4914" y="185994"/>
                </a:lnTo>
                <a:lnTo>
                  <a:pt x="11010" y="193716"/>
                </a:lnTo>
                <a:lnTo>
                  <a:pt x="14413" y="197554"/>
                </a:lnTo>
                <a:lnTo>
                  <a:pt x="17952" y="200112"/>
                </a:lnTo>
                <a:lnTo>
                  <a:pt x="25272" y="202954"/>
                </a:lnTo>
                <a:lnTo>
                  <a:pt x="32758" y="204218"/>
                </a:lnTo>
                <a:lnTo>
                  <a:pt x="36532" y="204555"/>
                </a:lnTo>
                <a:lnTo>
                  <a:pt x="41589" y="204779"/>
                </a:lnTo>
                <a:lnTo>
                  <a:pt x="53980" y="205029"/>
                </a:lnTo>
                <a:lnTo>
                  <a:pt x="172900" y="205223"/>
                </a:lnTo>
                <a:lnTo>
                  <a:pt x="184570" y="206495"/>
                </a:lnTo>
                <a:lnTo>
                  <a:pt x="197430" y="208613"/>
                </a:lnTo>
                <a:lnTo>
                  <a:pt x="211084" y="211295"/>
                </a:lnTo>
                <a:lnTo>
                  <a:pt x="221456" y="214353"/>
                </a:lnTo>
                <a:lnTo>
                  <a:pt x="229641" y="217661"/>
                </a:lnTo>
                <a:lnTo>
                  <a:pt x="236367" y="221137"/>
                </a:lnTo>
                <a:lnTo>
                  <a:pt x="242121" y="224724"/>
                </a:lnTo>
                <a:lnTo>
                  <a:pt x="247228" y="228386"/>
                </a:lnTo>
                <a:lnTo>
                  <a:pt x="251902" y="232097"/>
                </a:lnTo>
                <a:lnTo>
                  <a:pt x="260482" y="239607"/>
                </a:lnTo>
                <a:lnTo>
                  <a:pt x="264548" y="243387"/>
                </a:lnTo>
                <a:lnTo>
                  <a:pt x="272453" y="254361"/>
                </a:lnTo>
                <a:lnTo>
                  <a:pt x="278929" y="266435"/>
                </a:lnTo>
                <a:lnTo>
                  <a:pt x="281808" y="276035"/>
                </a:lnTo>
                <a:lnTo>
                  <a:pt x="281305" y="281643"/>
                </a:lnTo>
                <a:lnTo>
                  <a:pt x="279701" y="287921"/>
                </a:lnTo>
                <a:lnTo>
                  <a:pt x="274531" y="300401"/>
                </a:lnTo>
                <a:lnTo>
                  <a:pt x="267999" y="310181"/>
                </a:lnTo>
                <a:lnTo>
                  <a:pt x="263210" y="314566"/>
                </a:lnTo>
                <a:lnTo>
                  <a:pt x="257477" y="318761"/>
                </a:lnTo>
                <a:lnTo>
                  <a:pt x="251115" y="322826"/>
                </a:lnTo>
                <a:lnTo>
                  <a:pt x="244333" y="328077"/>
                </a:lnTo>
                <a:lnTo>
                  <a:pt x="237272" y="334118"/>
                </a:lnTo>
                <a:lnTo>
                  <a:pt x="223924" y="346333"/>
                </a:lnTo>
                <a:lnTo>
                  <a:pt x="213757" y="355995"/>
                </a:lnTo>
                <a:lnTo>
                  <a:pt x="194826" y="374642"/>
                </a:lnTo>
                <a:lnTo>
                  <a:pt x="187758" y="380401"/>
                </a:lnTo>
                <a:lnTo>
                  <a:pt x="180505" y="385510"/>
                </a:lnTo>
                <a:lnTo>
                  <a:pt x="173131" y="390186"/>
                </a:lnTo>
                <a:lnTo>
                  <a:pt x="165674" y="393304"/>
                </a:lnTo>
                <a:lnTo>
                  <a:pt x="158163" y="395382"/>
                </a:lnTo>
                <a:lnTo>
                  <a:pt x="150615" y="396767"/>
                </a:lnTo>
                <a:lnTo>
                  <a:pt x="144314" y="398961"/>
                </a:lnTo>
                <a:lnTo>
                  <a:pt x="138843" y="401693"/>
                </a:lnTo>
                <a:lnTo>
                  <a:pt x="133925" y="404785"/>
                </a:lnTo>
                <a:lnTo>
                  <a:pt x="129377" y="406847"/>
                </a:lnTo>
                <a:lnTo>
                  <a:pt x="120936" y="409136"/>
                </a:lnTo>
                <a:lnTo>
                  <a:pt x="112952" y="410154"/>
                </a:lnTo>
                <a:lnTo>
                  <a:pt x="109045" y="410426"/>
                </a:lnTo>
                <a:lnTo>
                  <a:pt x="105170" y="409337"/>
                </a:lnTo>
                <a:lnTo>
                  <a:pt x="97478" y="404740"/>
                </a:lnTo>
                <a:lnTo>
                  <a:pt x="94919" y="401736"/>
                </a:lnTo>
                <a:lnTo>
                  <a:pt x="93213" y="398463"/>
                </a:lnTo>
                <a:lnTo>
                  <a:pt x="89800" y="3881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9"/>
          <p:cNvSpPr/>
          <p:nvPr/>
        </p:nvSpPr>
        <p:spPr>
          <a:xfrm>
            <a:off x="6560883" y="2656918"/>
            <a:ext cx="257094" cy="372033"/>
          </a:xfrm>
          <a:custGeom>
            <a:avLst/>
            <a:gdLst/>
            <a:ahLst/>
            <a:cxnLst/>
            <a:rect l="0" t="0" r="0" b="0"/>
            <a:pathLst>
              <a:path w="257094" h="372033">
                <a:moveTo>
                  <a:pt x="68517" y="17701"/>
                </a:moveTo>
                <a:lnTo>
                  <a:pt x="86720" y="11634"/>
                </a:lnTo>
                <a:lnTo>
                  <a:pt x="93352" y="9846"/>
                </a:lnTo>
                <a:lnTo>
                  <a:pt x="99043" y="8655"/>
                </a:lnTo>
                <a:lnTo>
                  <a:pt x="153710" y="675"/>
                </a:lnTo>
                <a:lnTo>
                  <a:pt x="174842" y="0"/>
                </a:lnTo>
                <a:lnTo>
                  <a:pt x="196550" y="821"/>
                </a:lnTo>
                <a:lnTo>
                  <a:pt x="232100" y="3849"/>
                </a:lnTo>
                <a:lnTo>
                  <a:pt x="239802" y="4656"/>
                </a:lnTo>
                <a:lnTo>
                  <a:pt x="244973" y="5553"/>
                </a:lnTo>
                <a:lnTo>
                  <a:pt x="244574" y="5793"/>
                </a:lnTo>
                <a:lnTo>
                  <a:pt x="243039" y="5952"/>
                </a:lnTo>
                <a:lnTo>
                  <a:pt x="239474" y="7329"/>
                </a:lnTo>
                <a:lnTo>
                  <a:pt x="234558" y="9516"/>
                </a:lnTo>
                <a:lnTo>
                  <a:pt x="228741" y="12245"/>
                </a:lnTo>
                <a:lnTo>
                  <a:pt x="219783" y="14064"/>
                </a:lnTo>
                <a:lnTo>
                  <a:pt x="208730" y="15276"/>
                </a:lnTo>
                <a:lnTo>
                  <a:pt x="196283" y="16085"/>
                </a:lnTo>
                <a:lnTo>
                  <a:pt x="185443" y="17894"/>
                </a:lnTo>
                <a:lnTo>
                  <a:pt x="175678" y="20369"/>
                </a:lnTo>
                <a:lnTo>
                  <a:pt x="135687" y="33469"/>
                </a:lnTo>
                <a:lnTo>
                  <a:pt x="125997" y="35833"/>
                </a:lnTo>
                <a:lnTo>
                  <a:pt x="116996" y="37409"/>
                </a:lnTo>
                <a:lnTo>
                  <a:pt x="108457" y="38460"/>
                </a:lnTo>
                <a:lnTo>
                  <a:pt x="101494" y="40430"/>
                </a:lnTo>
                <a:lnTo>
                  <a:pt x="95581" y="43014"/>
                </a:lnTo>
                <a:lnTo>
                  <a:pt x="90369" y="46006"/>
                </a:lnTo>
                <a:lnTo>
                  <a:pt x="85626" y="48001"/>
                </a:lnTo>
                <a:lnTo>
                  <a:pt x="81192" y="49332"/>
                </a:lnTo>
                <a:lnTo>
                  <a:pt x="76967" y="50218"/>
                </a:lnTo>
                <a:lnTo>
                  <a:pt x="71610" y="52079"/>
                </a:lnTo>
                <a:lnTo>
                  <a:pt x="65499" y="54590"/>
                </a:lnTo>
                <a:lnTo>
                  <a:pt x="58885" y="57534"/>
                </a:lnTo>
                <a:lnTo>
                  <a:pt x="51935" y="62036"/>
                </a:lnTo>
                <a:lnTo>
                  <a:pt x="44763" y="67578"/>
                </a:lnTo>
                <a:lnTo>
                  <a:pt x="37440" y="73812"/>
                </a:lnTo>
                <a:lnTo>
                  <a:pt x="31289" y="79239"/>
                </a:lnTo>
                <a:lnTo>
                  <a:pt x="21067" y="88655"/>
                </a:lnTo>
                <a:lnTo>
                  <a:pt x="8174" y="101096"/>
                </a:lnTo>
                <a:lnTo>
                  <a:pt x="5427" y="106318"/>
                </a:lnTo>
                <a:lnTo>
                  <a:pt x="3598" y="112339"/>
                </a:lnTo>
                <a:lnTo>
                  <a:pt x="2377" y="118893"/>
                </a:lnTo>
                <a:lnTo>
                  <a:pt x="1021" y="129562"/>
                </a:lnTo>
                <a:lnTo>
                  <a:pt x="418" y="138537"/>
                </a:lnTo>
                <a:lnTo>
                  <a:pt x="151" y="146760"/>
                </a:lnTo>
                <a:lnTo>
                  <a:pt x="0" y="158528"/>
                </a:lnTo>
                <a:lnTo>
                  <a:pt x="3351" y="169615"/>
                </a:lnTo>
                <a:lnTo>
                  <a:pt x="6023" y="176127"/>
                </a:lnTo>
                <a:lnTo>
                  <a:pt x="9074" y="180468"/>
                </a:lnTo>
                <a:lnTo>
                  <a:pt x="12379" y="183363"/>
                </a:lnTo>
                <a:lnTo>
                  <a:pt x="15851" y="185292"/>
                </a:lnTo>
                <a:lnTo>
                  <a:pt x="23097" y="187436"/>
                </a:lnTo>
                <a:lnTo>
                  <a:pt x="26807" y="188008"/>
                </a:lnTo>
                <a:lnTo>
                  <a:pt x="31820" y="189659"/>
                </a:lnTo>
                <a:lnTo>
                  <a:pt x="37702" y="192030"/>
                </a:lnTo>
                <a:lnTo>
                  <a:pt x="44164" y="194880"/>
                </a:lnTo>
                <a:lnTo>
                  <a:pt x="51011" y="196781"/>
                </a:lnTo>
                <a:lnTo>
                  <a:pt x="58116" y="198048"/>
                </a:lnTo>
                <a:lnTo>
                  <a:pt x="65393" y="198892"/>
                </a:lnTo>
                <a:lnTo>
                  <a:pt x="76594" y="200725"/>
                </a:lnTo>
                <a:lnTo>
                  <a:pt x="105973" y="206149"/>
                </a:lnTo>
                <a:lnTo>
                  <a:pt x="118888" y="208103"/>
                </a:lnTo>
                <a:lnTo>
                  <a:pt x="130037" y="209406"/>
                </a:lnTo>
                <a:lnTo>
                  <a:pt x="140011" y="210274"/>
                </a:lnTo>
                <a:lnTo>
                  <a:pt x="153009" y="212123"/>
                </a:lnTo>
                <a:lnTo>
                  <a:pt x="184385" y="217565"/>
                </a:lnTo>
                <a:lnTo>
                  <a:pt x="196563" y="220794"/>
                </a:lnTo>
                <a:lnTo>
                  <a:pt x="205951" y="224216"/>
                </a:lnTo>
                <a:lnTo>
                  <a:pt x="228618" y="235101"/>
                </a:lnTo>
                <a:lnTo>
                  <a:pt x="236210" y="238835"/>
                </a:lnTo>
                <a:lnTo>
                  <a:pt x="241273" y="242593"/>
                </a:lnTo>
                <a:lnTo>
                  <a:pt x="244648" y="246370"/>
                </a:lnTo>
                <a:lnTo>
                  <a:pt x="249667" y="253952"/>
                </a:lnTo>
                <a:lnTo>
                  <a:pt x="256131" y="261555"/>
                </a:lnTo>
                <a:lnTo>
                  <a:pt x="257093" y="265360"/>
                </a:lnTo>
                <a:lnTo>
                  <a:pt x="256464" y="269167"/>
                </a:lnTo>
                <a:lnTo>
                  <a:pt x="253649" y="276784"/>
                </a:lnTo>
                <a:lnTo>
                  <a:pt x="252398" y="284403"/>
                </a:lnTo>
                <a:lnTo>
                  <a:pt x="250794" y="288212"/>
                </a:lnTo>
                <a:lnTo>
                  <a:pt x="242469" y="300912"/>
                </a:lnTo>
                <a:lnTo>
                  <a:pt x="239095" y="306838"/>
                </a:lnTo>
                <a:lnTo>
                  <a:pt x="235575" y="313329"/>
                </a:lnTo>
                <a:lnTo>
                  <a:pt x="230690" y="318927"/>
                </a:lnTo>
                <a:lnTo>
                  <a:pt x="224891" y="323928"/>
                </a:lnTo>
                <a:lnTo>
                  <a:pt x="218486" y="328533"/>
                </a:lnTo>
                <a:lnTo>
                  <a:pt x="191269" y="347148"/>
                </a:lnTo>
                <a:lnTo>
                  <a:pt x="180831" y="352903"/>
                </a:lnTo>
                <a:lnTo>
                  <a:pt x="170063" y="358009"/>
                </a:lnTo>
                <a:lnTo>
                  <a:pt x="159074" y="362683"/>
                </a:lnTo>
                <a:lnTo>
                  <a:pt x="150478" y="365799"/>
                </a:lnTo>
                <a:lnTo>
                  <a:pt x="143478" y="367877"/>
                </a:lnTo>
                <a:lnTo>
                  <a:pt x="125667" y="37203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0"/>
          <p:cNvSpPr/>
          <p:nvPr/>
        </p:nvSpPr>
        <p:spPr>
          <a:xfrm>
            <a:off x="6926580" y="2777489"/>
            <a:ext cx="171451" cy="22862"/>
          </a:xfrm>
          <a:custGeom>
            <a:avLst/>
            <a:gdLst/>
            <a:ahLst/>
            <a:cxnLst/>
            <a:rect l="0" t="0" r="0" b="0"/>
            <a:pathLst>
              <a:path w="171451" h="22862">
                <a:moveTo>
                  <a:pt x="0" y="22861"/>
                </a:moveTo>
                <a:lnTo>
                  <a:pt x="18203" y="10725"/>
                </a:lnTo>
                <a:lnTo>
                  <a:pt x="24836" y="7150"/>
                </a:lnTo>
                <a:lnTo>
                  <a:pt x="30527" y="4767"/>
                </a:lnTo>
                <a:lnTo>
                  <a:pt x="35591" y="3178"/>
                </a:lnTo>
                <a:lnTo>
                  <a:pt x="42777" y="2119"/>
                </a:lnTo>
                <a:lnTo>
                  <a:pt x="51378" y="1413"/>
                </a:lnTo>
                <a:lnTo>
                  <a:pt x="68555" y="628"/>
                </a:lnTo>
                <a:lnTo>
                  <a:pt x="80422" y="28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1"/>
          <p:cNvSpPr/>
          <p:nvPr/>
        </p:nvSpPr>
        <p:spPr>
          <a:xfrm>
            <a:off x="6938009" y="2868929"/>
            <a:ext cx="194311" cy="34291"/>
          </a:xfrm>
          <a:custGeom>
            <a:avLst/>
            <a:gdLst/>
            <a:ahLst/>
            <a:cxnLst/>
            <a:rect l="0" t="0" r="0" b="0"/>
            <a:pathLst>
              <a:path w="194311" h="34291">
                <a:moveTo>
                  <a:pt x="0" y="34290"/>
                </a:moveTo>
                <a:lnTo>
                  <a:pt x="18204" y="28223"/>
                </a:lnTo>
                <a:lnTo>
                  <a:pt x="28646" y="25165"/>
                </a:lnTo>
                <a:lnTo>
                  <a:pt x="53796" y="18382"/>
                </a:lnTo>
                <a:lnTo>
                  <a:pt x="73963" y="14795"/>
                </a:lnTo>
                <a:lnTo>
                  <a:pt x="98839" y="11133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2"/>
          <p:cNvSpPr/>
          <p:nvPr/>
        </p:nvSpPr>
        <p:spPr>
          <a:xfrm>
            <a:off x="7258593" y="2674759"/>
            <a:ext cx="193767" cy="411342"/>
          </a:xfrm>
          <a:custGeom>
            <a:avLst/>
            <a:gdLst/>
            <a:ahLst/>
            <a:cxnLst/>
            <a:rect l="0" t="0" r="0" b="0"/>
            <a:pathLst>
              <a:path w="193767" h="411342">
                <a:moveTo>
                  <a:pt x="193766" y="11291"/>
                </a:moveTo>
                <a:lnTo>
                  <a:pt x="174084" y="1449"/>
                </a:lnTo>
                <a:lnTo>
                  <a:pt x="170485" y="920"/>
                </a:lnTo>
                <a:lnTo>
                  <a:pt x="165545" y="567"/>
                </a:lnTo>
                <a:lnTo>
                  <a:pt x="154554" y="174"/>
                </a:lnTo>
                <a:lnTo>
                  <a:pt x="145435" y="0"/>
                </a:lnTo>
                <a:lnTo>
                  <a:pt x="138686" y="2494"/>
                </a:lnTo>
                <a:lnTo>
                  <a:pt x="130376" y="6696"/>
                </a:lnTo>
                <a:lnTo>
                  <a:pt x="121027" y="12037"/>
                </a:lnTo>
                <a:lnTo>
                  <a:pt x="112253" y="18138"/>
                </a:lnTo>
                <a:lnTo>
                  <a:pt x="103864" y="24746"/>
                </a:lnTo>
                <a:lnTo>
                  <a:pt x="95732" y="31691"/>
                </a:lnTo>
                <a:lnTo>
                  <a:pt x="87770" y="37591"/>
                </a:lnTo>
                <a:lnTo>
                  <a:pt x="79922" y="42794"/>
                </a:lnTo>
                <a:lnTo>
                  <a:pt x="72151" y="47533"/>
                </a:lnTo>
                <a:lnTo>
                  <a:pt x="65700" y="53232"/>
                </a:lnTo>
                <a:lnTo>
                  <a:pt x="60128" y="59571"/>
                </a:lnTo>
                <a:lnTo>
                  <a:pt x="55145" y="66338"/>
                </a:lnTo>
                <a:lnTo>
                  <a:pt x="49282" y="73389"/>
                </a:lnTo>
                <a:lnTo>
                  <a:pt x="42833" y="80629"/>
                </a:lnTo>
                <a:lnTo>
                  <a:pt x="35995" y="87996"/>
                </a:lnTo>
                <a:lnTo>
                  <a:pt x="30165" y="95448"/>
                </a:lnTo>
                <a:lnTo>
                  <a:pt x="25008" y="102955"/>
                </a:lnTo>
                <a:lnTo>
                  <a:pt x="20302" y="110500"/>
                </a:lnTo>
                <a:lnTo>
                  <a:pt x="15071" y="122270"/>
                </a:lnTo>
                <a:lnTo>
                  <a:pt x="11477" y="133005"/>
                </a:lnTo>
                <a:lnTo>
                  <a:pt x="8740" y="139423"/>
                </a:lnTo>
                <a:lnTo>
                  <a:pt x="3583" y="152058"/>
                </a:lnTo>
                <a:lnTo>
                  <a:pt x="1290" y="161907"/>
                </a:lnTo>
                <a:lnTo>
                  <a:pt x="0" y="174592"/>
                </a:lnTo>
                <a:lnTo>
                  <a:pt x="1089" y="177308"/>
                </a:lnTo>
                <a:lnTo>
                  <a:pt x="3085" y="179119"/>
                </a:lnTo>
                <a:lnTo>
                  <a:pt x="5686" y="180326"/>
                </a:lnTo>
                <a:lnTo>
                  <a:pt x="8689" y="181131"/>
                </a:lnTo>
                <a:lnTo>
                  <a:pt x="11961" y="181668"/>
                </a:lnTo>
                <a:lnTo>
                  <a:pt x="15414" y="182025"/>
                </a:lnTo>
                <a:lnTo>
                  <a:pt x="18985" y="180994"/>
                </a:lnTo>
                <a:lnTo>
                  <a:pt x="22635" y="179036"/>
                </a:lnTo>
                <a:lnTo>
                  <a:pt x="26339" y="176461"/>
                </a:lnTo>
                <a:lnTo>
                  <a:pt x="32618" y="173474"/>
                </a:lnTo>
                <a:lnTo>
                  <a:pt x="40614" y="170213"/>
                </a:lnTo>
                <a:lnTo>
                  <a:pt x="49755" y="166769"/>
                </a:lnTo>
                <a:lnTo>
                  <a:pt x="58389" y="163203"/>
                </a:lnTo>
                <a:lnTo>
                  <a:pt x="66685" y="159555"/>
                </a:lnTo>
                <a:lnTo>
                  <a:pt x="74755" y="155854"/>
                </a:lnTo>
                <a:lnTo>
                  <a:pt x="81406" y="152116"/>
                </a:lnTo>
                <a:lnTo>
                  <a:pt x="87109" y="148354"/>
                </a:lnTo>
                <a:lnTo>
                  <a:pt x="92182" y="144576"/>
                </a:lnTo>
                <a:lnTo>
                  <a:pt x="96834" y="139518"/>
                </a:lnTo>
                <a:lnTo>
                  <a:pt x="101205" y="133605"/>
                </a:lnTo>
                <a:lnTo>
                  <a:pt x="105388" y="127124"/>
                </a:lnTo>
                <a:lnTo>
                  <a:pt x="109448" y="121532"/>
                </a:lnTo>
                <a:lnTo>
                  <a:pt x="113425" y="116535"/>
                </a:lnTo>
                <a:lnTo>
                  <a:pt x="117345" y="111934"/>
                </a:lnTo>
                <a:lnTo>
                  <a:pt x="121229" y="107596"/>
                </a:lnTo>
                <a:lnTo>
                  <a:pt x="128931" y="99389"/>
                </a:lnTo>
                <a:lnTo>
                  <a:pt x="132763" y="94153"/>
                </a:lnTo>
                <a:lnTo>
                  <a:pt x="136587" y="88122"/>
                </a:lnTo>
                <a:lnTo>
                  <a:pt x="140408" y="81562"/>
                </a:lnTo>
                <a:lnTo>
                  <a:pt x="144651" y="70886"/>
                </a:lnTo>
                <a:lnTo>
                  <a:pt x="145783" y="66261"/>
                </a:lnTo>
                <a:lnTo>
                  <a:pt x="150427" y="57735"/>
                </a:lnTo>
                <a:lnTo>
                  <a:pt x="153443" y="53684"/>
                </a:lnTo>
                <a:lnTo>
                  <a:pt x="156796" y="45795"/>
                </a:lnTo>
                <a:lnTo>
                  <a:pt x="157689" y="41914"/>
                </a:lnTo>
                <a:lnTo>
                  <a:pt x="162069" y="34214"/>
                </a:lnTo>
                <a:lnTo>
                  <a:pt x="169161" y="24991"/>
                </a:lnTo>
                <a:lnTo>
                  <a:pt x="169743" y="26774"/>
                </a:lnTo>
                <a:lnTo>
                  <a:pt x="170389" y="35529"/>
                </a:lnTo>
                <a:lnTo>
                  <a:pt x="173102" y="47769"/>
                </a:lnTo>
                <a:lnTo>
                  <a:pt x="182889" y="85077"/>
                </a:lnTo>
                <a:lnTo>
                  <a:pt x="186515" y="118901"/>
                </a:lnTo>
                <a:lnTo>
                  <a:pt x="188932" y="161771"/>
                </a:lnTo>
                <a:lnTo>
                  <a:pt x="192811" y="297696"/>
                </a:lnTo>
                <a:lnTo>
                  <a:pt x="193683" y="370622"/>
                </a:lnTo>
                <a:lnTo>
                  <a:pt x="193766" y="4113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3"/>
          <p:cNvSpPr/>
          <p:nvPr/>
        </p:nvSpPr>
        <p:spPr>
          <a:xfrm>
            <a:off x="7532369" y="2675091"/>
            <a:ext cx="176755" cy="422439"/>
          </a:xfrm>
          <a:custGeom>
            <a:avLst/>
            <a:gdLst/>
            <a:ahLst/>
            <a:cxnLst/>
            <a:rect l="0" t="0" r="0" b="0"/>
            <a:pathLst>
              <a:path w="176755" h="422439">
                <a:moveTo>
                  <a:pt x="0" y="22388"/>
                </a:moveTo>
                <a:lnTo>
                  <a:pt x="19683" y="12547"/>
                </a:lnTo>
                <a:lnTo>
                  <a:pt x="24834" y="11665"/>
                </a:lnTo>
                <a:lnTo>
                  <a:pt x="27987" y="11429"/>
                </a:lnTo>
                <a:lnTo>
                  <a:pt x="41649" y="11168"/>
                </a:lnTo>
                <a:lnTo>
                  <a:pt x="69329" y="11000"/>
                </a:lnTo>
                <a:lnTo>
                  <a:pt x="74159" y="9716"/>
                </a:lnTo>
                <a:lnTo>
                  <a:pt x="78650" y="7590"/>
                </a:lnTo>
                <a:lnTo>
                  <a:pt x="82913" y="4903"/>
                </a:lnTo>
                <a:lnTo>
                  <a:pt x="90836" y="3111"/>
                </a:lnTo>
                <a:lnTo>
                  <a:pt x="101197" y="1917"/>
                </a:lnTo>
                <a:lnTo>
                  <a:pt x="130057" y="0"/>
                </a:lnTo>
                <a:lnTo>
                  <a:pt x="134965" y="1113"/>
                </a:lnTo>
                <a:lnTo>
                  <a:pt x="140777" y="3125"/>
                </a:lnTo>
                <a:lnTo>
                  <a:pt x="147191" y="5736"/>
                </a:lnTo>
                <a:lnTo>
                  <a:pt x="151468" y="8747"/>
                </a:lnTo>
                <a:lnTo>
                  <a:pt x="154319" y="12024"/>
                </a:lnTo>
                <a:lnTo>
                  <a:pt x="158756" y="19052"/>
                </a:lnTo>
                <a:lnTo>
                  <a:pt x="161717" y="22704"/>
                </a:lnTo>
                <a:lnTo>
                  <a:pt x="164961" y="26409"/>
                </a:lnTo>
                <a:lnTo>
                  <a:pt x="168395" y="31419"/>
                </a:lnTo>
                <a:lnTo>
                  <a:pt x="171953" y="37299"/>
                </a:lnTo>
                <a:lnTo>
                  <a:pt x="175596" y="43758"/>
                </a:lnTo>
                <a:lnTo>
                  <a:pt x="176754" y="50605"/>
                </a:lnTo>
                <a:lnTo>
                  <a:pt x="176256" y="57710"/>
                </a:lnTo>
                <a:lnTo>
                  <a:pt x="172316" y="76187"/>
                </a:lnTo>
                <a:lnTo>
                  <a:pt x="166332" y="105566"/>
                </a:lnTo>
                <a:lnTo>
                  <a:pt x="164228" y="118480"/>
                </a:lnTo>
                <a:lnTo>
                  <a:pt x="162826" y="129629"/>
                </a:lnTo>
                <a:lnTo>
                  <a:pt x="161891" y="139602"/>
                </a:lnTo>
                <a:lnTo>
                  <a:pt x="158727" y="152601"/>
                </a:lnTo>
                <a:lnTo>
                  <a:pt x="154078" y="167617"/>
                </a:lnTo>
                <a:lnTo>
                  <a:pt x="148439" y="183977"/>
                </a:lnTo>
                <a:lnTo>
                  <a:pt x="143410" y="197424"/>
                </a:lnTo>
                <a:lnTo>
                  <a:pt x="138786" y="208929"/>
                </a:lnTo>
                <a:lnTo>
                  <a:pt x="128993" y="232295"/>
                </a:lnTo>
                <a:lnTo>
                  <a:pt x="116174" y="263847"/>
                </a:lnTo>
                <a:lnTo>
                  <a:pt x="111739" y="277341"/>
                </a:lnTo>
                <a:lnTo>
                  <a:pt x="108783" y="288877"/>
                </a:lnTo>
                <a:lnTo>
                  <a:pt x="106812" y="299107"/>
                </a:lnTo>
                <a:lnTo>
                  <a:pt x="102958" y="314817"/>
                </a:lnTo>
                <a:lnTo>
                  <a:pt x="87939" y="371783"/>
                </a:lnTo>
                <a:lnTo>
                  <a:pt x="85297" y="383588"/>
                </a:lnTo>
                <a:lnTo>
                  <a:pt x="83534" y="392728"/>
                </a:lnTo>
                <a:lnTo>
                  <a:pt x="82360" y="400092"/>
                </a:lnTo>
                <a:lnTo>
                  <a:pt x="81577" y="406270"/>
                </a:lnTo>
                <a:lnTo>
                  <a:pt x="80010" y="4224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4"/>
          <p:cNvSpPr/>
          <p:nvPr/>
        </p:nvSpPr>
        <p:spPr>
          <a:xfrm>
            <a:off x="5349240" y="3394709"/>
            <a:ext cx="80011" cy="400051"/>
          </a:xfrm>
          <a:custGeom>
            <a:avLst/>
            <a:gdLst/>
            <a:ahLst/>
            <a:cxnLst/>
            <a:rect l="0" t="0" r="0" b="0"/>
            <a:pathLst>
              <a:path w="80011" h="400051">
                <a:moveTo>
                  <a:pt x="0" y="0"/>
                </a:moveTo>
                <a:lnTo>
                  <a:pt x="6067" y="12136"/>
                </a:lnTo>
                <a:lnTo>
                  <a:pt x="9125" y="20791"/>
                </a:lnTo>
                <a:lnTo>
                  <a:pt x="12433" y="31641"/>
                </a:lnTo>
                <a:lnTo>
                  <a:pt x="19495" y="57243"/>
                </a:lnTo>
                <a:lnTo>
                  <a:pt x="26867" y="85555"/>
                </a:lnTo>
                <a:lnTo>
                  <a:pt x="29342" y="104027"/>
                </a:lnTo>
                <a:lnTo>
                  <a:pt x="30991" y="125231"/>
                </a:lnTo>
                <a:lnTo>
                  <a:pt x="32091" y="148258"/>
                </a:lnTo>
                <a:lnTo>
                  <a:pt x="34093" y="166148"/>
                </a:lnTo>
                <a:lnTo>
                  <a:pt x="36699" y="180616"/>
                </a:lnTo>
                <a:lnTo>
                  <a:pt x="39705" y="192801"/>
                </a:lnTo>
                <a:lnTo>
                  <a:pt x="41710" y="209814"/>
                </a:lnTo>
                <a:lnTo>
                  <a:pt x="43047" y="230046"/>
                </a:lnTo>
                <a:lnTo>
                  <a:pt x="45192" y="289987"/>
                </a:lnTo>
                <a:lnTo>
                  <a:pt x="46638" y="298735"/>
                </a:lnTo>
                <a:lnTo>
                  <a:pt x="48872" y="307107"/>
                </a:lnTo>
                <a:lnTo>
                  <a:pt x="51631" y="315228"/>
                </a:lnTo>
                <a:lnTo>
                  <a:pt x="53470" y="321912"/>
                </a:lnTo>
                <a:lnTo>
                  <a:pt x="55514" y="332725"/>
                </a:lnTo>
                <a:lnTo>
                  <a:pt x="57329" y="339927"/>
                </a:lnTo>
                <a:lnTo>
                  <a:pt x="59810" y="348538"/>
                </a:lnTo>
                <a:lnTo>
                  <a:pt x="62733" y="358089"/>
                </a:lnTo>
                <a:lnTo>
                  <a:pt x="65952" y="365726"/>
                </a:lnTo>
                <a:lnTo>
                  <a:pt x="69368" y="372088"/>
                </a:lnTo>
                <a:lnTo>
                  <a:pt x="8001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5"/>
          <p:cNvSpPr/>
          <p:nvPr/>
        </p:nvSpPr>
        <p:spPr>
          <a:xfrm>
            <a:off x="5578206" y="3337559"/>
            <a:ext cx="216547" cy="411266"/>
          </a:xfrm>
          <a:custGeom>
            <a:avLst/>
            <a:gdLst/>
            <a:ahLst/>
            <a:cxnLst/>
            <a:rect l="0" t="0" r="0" b="0"/>
            <a:pathLst>
              <a:path w="216547" h="411266">
                <a:moveTo>
                  <a:pt x="113934" y="11430"/>
                </a:moveTo>
                <a:lnTo>
                  <a:pt x="82116" y="43248"/>
                </a:lnTo>
                <a:lnTo>
                  <a:pt x="73672" y="52963"/>
                </a:lnTo>
                <a:lnTo>
                  <a:pt x="64232" y="64518"/>
                </a:lnTo>
                <a:lnTo>
                  <a:pt x="54129" y="77303"/>
                </a:lnTo>
                <a:lnTo>
                  <a:pt x="46124" y="87095"/>
                </a:lnTo>
                <a:lnTo>
                  <a:pt x="39517" y="94894"/>
                </a:lnTo>
                <a:lnTo>
                  <a:pt x="33843" y="101362"/>
                </a:lnTo>
                <a:lnTo>
                  <a:pt x="27520" y="109485"/>
                </a:lnTo>
                <a:lnTo>
                  <a:pt x="20765" y="118710"/>
                </a:lnTo>
                <a:lnTo>
                  <a:pt x="13721" y="128670"/>
                </a:lnTo>
                <a:lnTo>
                  <a:pt x="9025" y="136580"/>
                </a:lnTo>
                <a:lnTo>
                  <a:pt x="3808" y="148756"/>
                </a:lnTo>
                <a:lnTo>
                  <a:pt x="1489" y="158401"/>
                </a:lnTo>
                <a:lnTo>
                  <a:pt x="183" y="170971"/>
                </a:lnTo>
                <a:lnTo>
                  <a:pt x="0" y="174940"/>
                </a:lnTo>
                <a:lnTo>
                  <a:pt x="1148" y="177587"/>
                </a:lnTo>
                <a:lnTo>
                  <a:pt x="3183" y="179351"/>
                </a:lnTo>
                <a:lnTo>
                  <a:pt x="5810" y="180528"/>
                </a:lnTo>
                <a:lnTo>
                  <a:pt x="12115" y="185222"/>
                </a:lnTo>
                <a:lnTo>
                  <a:pt x="15575" y="188251"/>
                </a:lnTo>
                <a:lnTo>
                  <a:pt x="19151" y="190271"/>
                </a:lnTo>
                <a:lnTo>
                  <a:pt x="22805" y="191618"/>
                </a:lnTo>
                <a:lnTo>
                  <a:pt x="26511" y="192515"/>
                </a:lnTo>
                <a:lnTo>
                  <a:pt x="34062" y="193114"/>
                </a:lnTo>
                <a:lnTo>
                  <a:pt x="44176" y="193513"/>
                </a:lnTo>
                <a:lnTo>
                  <a:pt x="55998" y="193778"/>
                </a:lnTo>
                <a:lnTo>
                  <a:pt x="66420" y="195226"/>
                </a:lnTo>
                <a:lnTo>
                  <a:pt x="75908" y="197461"/>
                </a:lnTo>
                <a:lnTo>
                  <a:pt x="84773" y="200220"/>
                </a:lnTo>
                <a:lnTo>
                  <a:pt x="94493" y="202060"/>
                </a:lnTo>
                <a:lnTo>
                  <a:pt x="104783" y="203287"/>
                </a:lnTo>
                <a:lnTo>
                  <a:pt x="115454" y="204105"/>
                </a:lnTo>
                <a:lnTo>
                  <a:pt x="125107" y="205920"/>
                </a:lnTo>
                <a:lnTo>
                  <a:pt x="134082" y="208400"/>
                </a:lnTo>
                <a:lnTo>
                  <a:pt x="142606" y="211323"/>
                </a:lnTo>
                <a:lnTo>
                  <a:pt x="150828" y="214542"/>
                </a:lnTo>
                <a:lnTo>
                  <a:pt x="158850" y="217958"/>
                </a:lnTo>
                <a:lnTo>
                  <a:pt x="174537" y="225141"/>
                </a:lnTo>
                <a:lnTo>
                  <a:pt x="189975" y="232566"/>
                </a:lnTo>
                <a:lnTo>
                  <a:pt x="196377" y="237594"/>
                </a:lnTo>
                <a:lnTo>
                  <a:pt x="201916" y="243487"/>
                </a:lnTo>
                <a:lnTo>
                  <a:pt x="206879" y="249954"/>
                </a:lnTo>
                <a:lnTo>
                  <a:pt x="212393" y="260528"/>
                </a:lnTo>
                <a:lnTo>
                  <a:pt x="214843" y="270730"/>
                </a:lnTo>
                <a:lnTo>
                  <a:pt x="215496" y="277007"/>
                </a:lnTo>
                <a:lnTo>
                  <a:pt x="215932" y="283731"/>
                </a:lnTo>
                <a:lnTo>
                  <a:pt x="216223" y="290755"/>
                </a:lnTo>
                <a:lnTo>
                  <a:pt x="216546" y="305331"/>
                </a:lnTo>
                <a:lnTo>
                  <a:pt x="215362" y="312774"/>
                </a:lnTo>
                <a:lnTo>
                  <a:pt x="213302" y="320276"/>
                </a:lnTo>
                <a:lnTo>
                  <a:pt x="210660" y="327818"/>
                </a:lnTo>
                <a:lnTo>
                  <a:pt x="207628" y="335385"/>
                </a:lnTo>
                <a:lnTo>
                  <a:pt x="204336" y="342970"/>
                </a:lnTo>
                <a:lnTo>
                  <a:pt x="200872" y="350567"/>
                </a:lnTo>
                <a:lnTo>
                  <a:pt x="196022" y="358172"/>
                </a:lnTo>
                <a:lnTo>
                  <a:pt x="190250" y="365782"/>
                </a:lnTo>
                <a:lnTo>
                  <a:pt x="183861" y="373394"/>
                </a:lnTo>
                <a:lnTo>
                  <a:pt x="177062" y="379740"/>
                </a:lnTo>
                <a:lnTo>
                  <a:pt x="169989" y="385240"/>
                </a:lnTo>
                <a:lnTo>
                  <a:pt x="162734" y="390177"/>
                </a:lnTo>
                <a:lnTo>
                  <a:pt x="156627" y="394738"/>
                </a:lnTo>
                <a:lnTo>
                  <a:pt x="151286" y="399049"/>
                </a:lnTo>
                <a:lnTo>
                  <a:pt x="146455" y="403193"/>
                </a:lnTo>
                <a:lnTo>
                  <a:pt x="140695" y="405955"/>
                </a:lnTo>
                <a:lnTo>
                  <a:pt x="134314" y="407797"/>
                </a:lnTo>
                <a:lnTo>
                  <a:pt x="127520" y="409025"/>
                </a:lnTo>
                <a:lnTo>
                  <a:pt x="121722" y="409844"/>
                </a:lnTo>
                <a:lnTo>
                  <a:pt x="116585" y="410389"/>
                </a:lnTo>
                <a:lnTo>
                  <a:pt x="111892" y="410753"/>
                </a:lnTo>
                <a:lnTo>
                  <a:pt x="107492" y="410995"/>
                </a:lnTo>
                <a:lnTo>
                  <a:pt x="99217" y="411265"/>
                </a:lnTo>
                <a:lnTo>
                  <a:pt x="93963" y="410067"/>
                </a:lnTo>
                <a:lnTo>
                  <a:pt x="87920" y="407998"/>
                </a:lnTo>
                <a:lnTo>
                  <a:pt x="81351" y="405348"/>
                </a:lnTo>
                <a:lnTo>
                  <a:pt x="75702" y="402313"/>
                </a:lnTo>
                <a:lnTo>
                  <a:pt x="70666" y="399019"/>
                </a:lnTo>
                <a:lnTo>
                  <a:pt x="66038" y="395553"/>
                </a:lnTo>
                <a:lnTo>
                  <a:pt x="62953" y="390702"/>
                </a:lnTo>
                <a:lnTo>
                  <a:pt x="59525" y="378539"/>
                </a:lnTo>
                <a:lnTo>
                  <a:pt x="57342" y="370470"/>
                </a:lnTo>
                <a:lnTo>
                  <a:pt x="51528" y="351344"/>
                </a:lnTo>
                <a:lnTo>
                  <a:pt x="49470" y="340909"/>
                </a:lnTo>
                <a:lnTo>
                  <a:pt x="48098" y="330143"/>
                </a:lnTo>
                <a:lnTo>
                  <a:pt x="47183" y="319155"/>
                </a:lnTo>
                <a:lnTo>
                  <a:pt x="47844" y="308020"/>
                </a:lnTo>
                <a:lnTo>
                  <a:pt x="49553" y="296787"/>
                </a:lnTo>
                <a:lnTo>
                  <a:pt x="51963" y="285488"/>
                </a:lnTo>
                <a:lnTo>
                  <a:pt x="54840" y="274146"/>
                </a:lnTo>
                <a:lnTo>
                  <a:pt x="58028" y="262774"/>
                </a:lnTo>
                <a:lnTo>
                  <a:pt x="64956" y="239979"/>
                </a:lnTo>
                <a:lnTo>
                  <a:pt x="72270" y="217148"/>
                </a:lnTo>
                <a:lnTo>
                  <a:pt x="77267" y="205725"/>
                </a:lnTo>
                <a:lnTo>
                  <a:pt x="83140" y="194300"/>
                </a:lnTo>
                <a:lnTo>
                  <a:pt x="97707" y="168906"/>
                </a:lnTo>
                <a:lnTo>
                  <a:pt x="116882" y="136453"/>
                </a:lnTo>
                <a:lnTo>
                  <a:pt x="134717" y="107636"/>
                </a:lnTo>
                <a:lnTo>
                  <a:pt x="166863" y="58092"/>
                </a:lnTo>
                <a:lnTo>
                  <a:pt x="174620" y="47618"/>
                </a:lnTo>
                <a:lnTo>
                  <a:pt x="182331" y="38096"/>
                </a:lnTo>
                <a:lnTo>
                  <a:pt x="198546" y="19331"/>
                </a:lnTo>
                <a:lnTo>
                  <a:pt x="20537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6"/>
          <p:cNvSpPr/>
          <p:nvPr/>
        </p:nvSpPr>
        <p:spPr>
          <a:xfrm>
            <a:off x="5943600" y="3394709"/>
            <a:ext cx="181069" cy="352172"/>
          </a:xfrm>
          <a:custGeom>
            <a:avLst/>
            <a:gdLst/>
            <a:ahLst/>
            <a:cxnLst/>
            <a:rect l="0" t="0" r="0" b="0"/>
            <a:pathLst>
              <a:path w="181069" h="352172">
                <a:moveTo>
                  <a:pt x="22859" y="22861"/>
                </a:moveTo>
                <a:lnTo>
                  <a:pt x="34995" y="34996"/>
                </a:lnTo>
                <a:lnTo>
                  <a:pt x="38570" y="41111"/>
                </a:lnTo>
                <a:lnTo>
                  <a:pt x="40953" y="47728"/>
                </a:lnTo>
                <a:lnTo>
                  <a:pt x="42542" y="54678"/>
                </a:lnTo>
                <a:lnTo>
                  <a:pt x="43601" y="60582"/>
                </a:lnTo>
                <a:lnTo>
                  <a:pt x="44779" y="70529"/>
                </a:lnTo>
                <a:lnTo>
                  <a:pt x="45092" y="76229"/>
                </a:lnTo>
                <a:lnTo>
                  <a:pt x="45441" y="89337"/>
                </a:lnTo>
                <a:lnTo>
                  <a:pt x="44263" y="102738"/>
                </a:lnTo>
                <a:lnTo>
                  <a:pt x="29786" y="219113"/>
                </a:lnTo>
                <a:lnTo>
                  <a:pt x="27477" y="242595"/>
                </a:lnTo>
                <a:lnTo>
                  <a:pt x="25938" y="263330"/>
                </a:lnTo>
                <a:lnTo>
                  <a:pt x="24912" y="282234"/>
                </a:lnTo>
                <a:lnTo>
                  <a:pt x="25498" y="297376"/>
                </a:lnTo>
                <a:lnTo>
                  <a:pt x="27158" y="310011"/>
                </a:lnTo>
                <a:lnTo>
                  <a:pt x="29536" y="320974"/>
                </a:lnTo>
                <a:lnTo>
                  <a:pt x="32391" y="328283"/>
                </a:lnTo>
                <a:lnTo>
                  <a:pt x="35563" y="333156"/>
                </a:lnTo>
                <a:lnTo>
                  <a:pt x="46097" y="343400"/>
                </a:lnTo>
                <a:lnTo>
                  <a:pt x="54967" y="352171"/>
                </a:lnTo>
                <a:lnTo>
                  <a:pt x="56964" y="351621"/>
                </a:lnTo>
                <a:lnTo>
                  <a:pt x="67114" y="344779"/>
                </a:lnTo>
                <a:lnTo>
                  <a:pt x="72682" y="341612"/>
                </a:lnTo>
                <a:lnTo>
                  <a:pt x="78935" y="338232"/>
                </a:lnTo>
                <a:lnTo>
                  <a:pt x="84373" y="334708"/>
                </a:lnTo>
                <a:lnTo>
                  <a:pt x="89268" y="331089"/>
                </a:lnTo>
                <a:lnTo>
                  <a:pt x="93802" y="327406"/>
                </a:lnTo>
                <a:lnTo>
                  <a:pt x="98095" y="322411"/>
                </a:lnTo>
                <a:lnTo>
                  <a:pt x="102226" y="316541"/>
                </a:lnTo>
                <a:lnTo>
                  <a:pt x="106251" y="310087"/>
                </a:lnTo>
                <a:lnTo>
                  <a:pt x="112744" y="301975"/>
                </a:lnTo>
                <a:lnTo>
                  <a:pt x="120882" y="292757"/>
                </a:lnTo>
                <a:lnTo>
                  <a:pt x="130118" y="282802"/>
                </a:lnTo>
                <a:lnTo>
                  <a:pt x="137545" y="273624"/>
                </a:lnTo>
                <a:lnTo>
                  <a:pt x="143767" y="264967"/>
                </a:lnTo>
                <a:lnTo>
                  <a:pt x="149185" y="256654"/>
                </a:lnTo>
                <a:lnTo>
                  <a:pt x="154066" y="248573"/>
                </a:lnTo>
                <a:lnTo>
                  <a:pt x="158591" y="240645"/>
                </a:lnTo>
                <a:lnTo>
                  <a:pt x="162877" y="232820"/>
                </a:lnTo>
                <a:lnTo>
                  <a:pt x="165734" y="225064"/>
                </a:lnTo>
                <a:lnTo>
                  <a:pt x="167640" y="217353"/>
                </a:lnTo>
                <a:lnTo>
                  <a:pt x="168909" y="209672"/>
                </a:lnTo>
                <a:lnTo>
                  <a:pt x="171026" y="199472"/>
                </a:lnTo>
                <a:lnTo>
                  <a:pt x="176765" y="174591"/>
                </a:lnTo>
                <a:lnTo>
                  <a:pt x="178803" y="163384"/>
                </a:lnTo>
                <a:lnTo>
                  <a:pt x="180162" y="153373"/>
                </a:lnTo>
                <a:lnTo>
                  <a:pt x="181068" y="144159"/>
                </a:lnTo>
                <a:lnTo>
                  <a:pt x="180401" y="135476"/>
                </a:lnTo>
                <a:lnTo>
                  <a:pt x="178688" y="127147"/>
                </a:lnTo>
                <a:lnTo>
                  <a:pt x="176275" y="119055"/>
                </a:lnTo>
                <a:lnTo>
                  <a:pt x="173397" y="112390"/>
                </a:lnTo>
                <a:lnTo>
                  <a:pt x="170208" y="106677"/>
                </a:lnTo>
                <a:lnTo>
                  <a:pt x="166811" y="101598"/>
                </a:lnTo>
                <a:lnTo>
                  <a:pt x="163278" y="95672"/>
                </a:lnTo>
                <a:lnTo>
                  <a:pt x="159652" y="89182"/>
                </a:lnTo>
                <a:lnTo>
                  <a:pt x="155964" y="82315"/>
                </a:lnTo>
                <a:lnTo>
                  <a:pt x="150966" y="77736"/>
                </a:lnTo>
                <a:lnTo>
                  <a:pt x="145094" y="74685"/>
                </a:lnTo>
                <a:lnTo>
                  <a:pt x="138639" y="72650"/>
                </a:lnTo>
                <a:lnTo>
                  <a:pt x="131796" y="70024"/>
                </a:lnTo>
                <a:lnTo>
                  <a:pt x="124693" y="67002"/>
                </a:lnTo>
                <a:lnTo>
                  <a:pt x="117419" y="63719"/>
                </a:lnTo>
                <a:lnTo>
                  <a:pt x="104949" y="58989"/>
                </a:lnTo>
                <a:lnTo>
                  <a:pt x="70774" y="46961"/>
                </a:lnTo>
                <a:lnTo>
                  <a:pt x="57343" y="41468"/>
                </a:lnTo>
                <a:lnTo>
                  <a:pt x="47118" y="36535"/>
                </a:lnTo>
                <a:lnTo>
                  <a:pt x="39032" y="31977"/>
                </a:lnTo>
                <a:lnTo>
                  <a:pt x="32371" y="27668"/>
                </a:lnTo>
                <a:lnTo>
                  <a:pt x="26661" y="23526"/>
                </a:lnTo>
                <a:lnTo>
                  <a:pt x="21583" y="19494"/>
                </a:lnTo>
                <a:lnTo>
                  <a:pt x="16929" y="15536"/>
                </a:lnTo>
                <a:lnTo>
                  <a:pt x="12556" y="1162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7"/>
          <p:cNvSpPr/>
          <p:nvPr/>
        </p:nvSpPr>
        <p:spPr>
          <a:xfrm>
            <a:off x="6297929" y="3531870"/>
            <a:ext cx="171451" cy="22860"/>
          </a:xfrm>
          <a:custGeom>
            <a:avLst/>
            <a:gdLst/>
            <a:ahLst/>
            <a:cxnLst/>
            <a:rect l="0" t="0" r="0" b="0"/>
            <a:pathLst>
              <a:path w="171451" h="22860">
                <a:moveTo>
                  <a:pt x="0" y="22859"/>
                </a:moveTo>
                <a:lnTo>
                  <a:pt x="12137" y="16792"/>
                </a:lnTo>
                <a:lnTo>
                  <a:pt x="19521" y="15004"/>
                </a:lnTo>
                <a:lnTo>
                  <a:pt x="28254" y="13813"/>
                </a:lnTo>
                <a:lnTo>
                  <a:pt x="37886" y="13018"/>
                </a:lnTo>
                <a:lnTo>
                  <a:pt x="46848" y="11219"/>
                </a:lnTo>
                <a:lnTo>
                  <a:pt x="55362" y="8749"/>
                </a:lnTo>
                <a:lnTo>
                  <a:pt x="63578" y="5832"/>
                </a:lnTo>
                <a:lnTo>
                  <a:pt x="74136" y="3888"/>
                </a:lnTo>
                <a:lnTo>
                  <a:pt x="86254" y="2592"/>
                </a:lnTo>
                <a:lnTo>
                  <a:pt x="99413" y="1728"/>
                </a:lnTo>
                <a:lnTo>
                  <a:pt x="120807" y="767"/>
                </a:lnTo>
                <a:lnTo>
                  <a:pt x="143746" y="22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8"/>
          <p:cNvSpPr/>
          <p:nvPr/>
        </p:nvSpPr>
        <p:spPr>
          <a:xfrm>
            <a:off x="6539246" y="3337625"/>
            <a:ext cx="249704" cy="399985"/>
          </a:xfrm>
          <a:custGeom>
            <a:avLst/>
            <a:gdLst/>
            <a:ahLst/>
            <a:cxnLst/>
            <a:rect l="0" t="0" r="0" b="0"/>
            <a:pathLst>
              <a:path w="249704" h="399985">
                <a:moveTo>
                  <a:pt x="238744" y="34225"/>
                </a:moveTo>
                <a:lnTo>
                  <a:pt x="244812" y="22089"/>
                </a:lnTo>
                <a:lnTo>
                  <a:pt x="247790" y="12744"/>
                </a:lnTo>
                <a:lnTo>
                  <a:pt x="249703" y="2465"/>
                </a:lnTo>
                <a:lnTo>
                  <a:pt x="248590" y="1621"/>
                </a:lnTo>
                <a:lnTo>
                  <a:pt x="243966" y="684"/>
                </a:lnTo>
                <a:lnTo>
                  <a:pt x="237678" y="268"/>
                </a:lnTo>
                <a:lnTo>
                  <a:pt x="234224" y="156"/>
                </a:lnTo>
                <a:lnTo>
                  <a:pt x="217226" y="0"/>
                </a:lnTo>
                <a:lnTo>
                  <a:pt x="211698" y="1248"/>
                </a:lnTo>
                <a:lnTo>
                  <a:pt x="206743" y="3350"/>
                </a:lnTo>
                <a:lnTo>
                  <a:pt x="202170" y="6022"/>
                </a:lnTo>
                <a:lnTo>
                  <a:pt x="196581" y="7802"/>
                </a:lnTo>
                <a:lnTo>
                  <a:pt x="190316" y="8990"/>
                </a:lnTo>
                <a:lnTo>
                  <a:pt x="183598" y="9781"/>
                </a:lnTo>
                <a:lnTo>
                  <a:pt x="170230" y="15389"/>
                </a:lnTo>
                <a:lnTo>
                  <a:pt x="152427" y="24207"/>
                </a:lnTo>
                <a:lnTo>
                  <a:pt x="131670" y="35167"/>
                </a:lnTo>
                <a:lnTo>
                  <a:pt x="116561" y="45013"/>
                </a:lnTo>
                <a:lnTo>
                  <a:pt x="105218" y="54117"/>
                </a:lnTo>
                <a:lnTo>
                  <a:pt x="59686" y="99114"/>
                </a:lnTo>
                <a:lnTo>
                  <a:pt x="49522" y="110504"/>
                </a:lnTo>
                <a:lnTo>
                  <a:pt x="41476" y="120637"/>
                </a:lnTo>
                <a:lnTo>
                  <a:pt x="27879" y="139940"/>
                </a:lnTo>
                <a:lnTo>
                  <a:pt x="3056" y="176416"/>
                </a:lnTo>
                <a:lnTo>
                  <a:pt x="643" y="183357"/>
                </a:lnTo>
                <a:lnTo>
                  <a:pt x="0" y="186986"/>
                </a:lnTo>
                <a:lnTo>
                  <a:pt x="2111" y="189406"/>
                </a:lnTo>
                <a:lnTo>
                  <a:pt x="6059" y="191018"/>
                </a:lnTo>
                <a:lnTo>
                  <a:pt x="11230" y="192094"/>
                </a:lnTo>
                <a:lnTo>
                  <a:pt x="15948" y="191541"/>
                </a:lnTo>
                <a:lnTo>
                  <a:pt x="20363" y="189902"/>
                </a:lnTo>
                <a:lnTo>
                  <a:pt x="24577" y="187540"/>
                </a:lnTo>
                <a:lnTo>
                  <a:pt x="28656" y="184694"/>
                </a:lnTo>
                <a:lnTo>
                  <a:pt x="32645" y="181528"/>
                </a:lnTo>
                <a:lnTo>
                  <a:pt x="36575" y="178147"/>
                </a:lnTo>
                <a:lnTo>
                  <a:pt x="44274" y="173352"/>
                </a:lnTo>
                <a:lnTo>
                  <a:pt x="54487" y="167616"/>
                </a:lnTo>
                <a:lnTo>
                  <a:pt x="66376" y="161253"/>
                </a:lnTo>
                <a:lnTo>
                  <a:pt x="76842" y="154470"/>
                </a:lnTo>
                <a:lnTo>
                  <a:pt x="86359" y="147408"/>
                </a:lnTo>
                <a:lnTo>
                  <a:pt x="95244" y="140160"/>
                </a:lnTo>
                <a:lnTo>
                  <a:pt x="102437" y="134058"/>
                </a:lnTo>
                <a:lnTo>
                  <a:pt x="108503" y="128720"/>
                </a:lnTo>
                <a:lnTo>
                  <a:pt x="113816" y="123892"/>
                </a:lnTo>
                <a:lnTo>
                  <a:pt x="119899" y="119403"/>
                </a:lnTo>
                <a:lnTo>
                  <a:pt x="126494" y="115140"/>
                </a:lnTo>
                <a:lnTo>
                  <a:pt x="133431" y="111028"/>
                </a:lnTo>
                <a:lnTo>
                  <a:pt x="139325" y="105746"/>
                </a:lnTo>
                <a:lnTo>
                  <a:pt x="144524" y="99686"/>
                </a:lnTo>
                <a:lnTo>
                  <a:pt x="149260" y="93105"/>
                </a:lnTo>
                <a:lnTo>
                  <a:pt x="153688" y="87448"/>
                </a:lnTo>
                <a:lnTo>
                  <a:pt x="157911" y="82407"/>
                </a:lnTo>
                <a:lnTo>
                  <a:pt x="161994" y="77776"/>
                </a:lnTo>
                <a:lnTo>
                  <a:pt x="167258" y="70879"/>
                </a:lnTo>
                <a:lnTo>
                  <a:pt x="173307" y="62471"/>
                </a:lnTo>
                <a:lnTo>
                  <a:pt x="179879" y="53055"/>
                </a:lnTo>
                <a:lnTo>
                  <a:pt x="185530" y="45508"/>
                </a:lnTo>
                <a:lnTo>
                  <a:pt x="190568" y="39207"/>
                </a:lnTo>
                <a:lnTo>
                  <a:pt x="201710" y="26036"/>
                </a:lnTo>
                <a:lnTo>
                  <a:pt x="203895" y="26226"/>
                </a:lnTo>
                <a:lnTo>
                  <a:pt x="209709" y="29823"/>
                </a:lnTo>
                <a:lnTo>
                  <a:pt x="211767" y="32560"/>
                </a:lnTo>
                <a:lnTo>
                  <a:pt x="213139" y="35655"/>
                </a:lnTo>
                <a:lnTo>
                  <a:pt x="214054" y="38988"/>
                </a:lnTo>
                <a:lnTo>
                  <a:pt x="218457" y="46078"/>
                </a:lnTo>
                <a:lnTo>
                  <a:pt x="221409" y="49747"/>
                </a:lnTo>
                <a:lnTo>
                  <a:pt x="223377" y="54733"/>
                </a:lnTo>
                <a:lnTo>
                  <a:pt x="225564" y="67046"/>
                </a:lnTo>
                <a:lnTo>
                  <a:pt x="227417" y="76425"/>
                </a:lnTo>
                <a:lnTo>
                  <a:pt x="232863" y="100394"/>
                </a:lnTo>
                <a:lnTo>
                  <a:pt x="234823" y="111357"/>
                </a:lnTo>
                <a:lnTo>
                  <a:pt x="236130" y="121206"/>
                </a:lnTo>
                <a:lnTo>
                  <a:pt x="244295" y="215942"/>
                </a:lnTo>
                <a:lnTo>
                  <a:pt x="247561" y="261461"/>
                </a:lnTo>
                <a:lnTo>
                  <a:pt x="248431" y="277155"/>
                </a:lnTo>
                <a:lnTo>
                  <a:pt x="247742" y="292698"/>
                </a:lnTo>
                <a:lnTo>
                  <a:pt x="246013" y="308140"/>
                </a:lnTo>
                <a:lnTo>
                  <a:pt x="243589" y="323515"/>
                </a:lnTo>
                <a:lnTo>
                  <a:pt x="241974" y="336305"/>
                </a:lnTo>
                <a:lnTo>
                  <a:pt x="240897" y="347371"/>
                </a:lnTo>
                <a:lnTo>
                  <a:pt x="240179" y="357289"/>
                </a:lnTo>
                <a:lnTo>
                  <a:pt x="239701" y="366441"/>
                </a:lnTo>
                <a:lnTo>
                  <a:pt x="238933" y="392606"/>
                </a:lnTo>
                <a:lnTo>
                  <a:pt x="227313" y="3999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9"/>
          <p:cNvSpPr/>
          <p:nvPr/>
        </p:nvSpPr>
        <p:spPr>
          <a:xfrm>
            <a:off x="6858000" y="3316371"/>
            <a:ext cx="228387" cy="421239"/>
          </a:xfrm>
          <a:custGeom>
            <a:avLst/>
            <a:gdLst/>
            <a:ahLst/>
            <a:cxnLst/>
            <a:rect l="0" t="0" r="0" b="0"/>
            <a:pathLst>
              <a:path w="228387" h="421239">
                <a:moveTo>
                  <a:pt x="0" y="32618"/>
                </a:moveTo>
                <a:lnTo>
                  <a:pt x="12135" y="20483"/>
                </a:lnTo>
                <a:lnTo>
                  <a:pt x="18250" y="16908"/>
                </a:lnTo>
                <a:lnTo>
                  <a:pt x="24866" y="14525"/>
                </a:lnTo>
                <a:lnTo>
                  <a:pt x="31818" y="12936"/>
                </a:lnTo>
                <a:lnTo>
                  <a:pt x="37722" y="11877"/>
                </a:lnTo>
                <a:lnTo>
                  <a:pt x="42928" y="11171"/>
                </a:lnTo>
                <a:lnTo>
                  <a:pt x="47669" y="10700"/>
                </a:lnTo>
                <a:lnTo>
                  <a:pt x="53369" y="9116"/>
                </a:lnTo>
                <a:lnTo>
                  <a:pt x="59709" y="6790"/>
                </a:lnTo>
                <a:lnTo>
                  <a:pt x="66475" y="3970"/>
                </a:lnTo>
                <a:lnTo>
                  <a:pt x="74796" y="2090"/>
                </a:lnTo>
                <a:lnTo>
                  <a:pt x="84155" y="836"/>
                </a:lnTo>
                <a:lnTo>
                  <a:pt x="94203" y="0"/>
                </a:lnTo>
                <a:lnTo>
                  <a:pt x="111062" y="712"/>
                </a:lnTo>
                <a:lnTo>
                  <a:pt x="132461" y="2458"/>
                </a:lnTo>
                <a:lnTo>
                  <a:pt x="191265" y="8316"/>
                </a:lnTo>
                <a:lnTo>
                  <a:pt x="197360" y="8797"/>
                </a:lnTo>
                <a:lnTo>
                  <a:pt x="202693" y="9118"/>
                </a:lnTo>
                <a:lnTo>
                  <a:pt x="207519" y="9331"/>
                </a:lnTo>
                <a:lnTo>
                  <a:pt x="212006" y="10744"/>
                </a:lnTo>
                <a:lnTo>
                  <a:pt x="216267" y="12955"/>
                </a:lnTo>
                <a:lnTo>
                  <a:pt x="220378" y="15700"/>
                </a:lnTo>
                <a:lnTo>
                  <a:pt x="223118" y="18799"/>
                </a:lnTo>
                <a:lnTo>
                  <a:pt x="224945" y="22136"/>
                </a:lnTo>
                <a:lnTo>
                  <a:pt x="226163" y="25630"/>
                </a:lnTo>
                <a:lnTo>
                  <a:pt x="227517" y="36286"/>
                </a:lnTo>
                <a:lnTo>
                  <a:pt x="227877" y="42684"/>
                </a:lnTo>
                <a:lnTo>
                  <a:pt x="228279" y="56565"/>
                </a:lnTo>
                <a:lnTo>
                  <a:pt x="228386" y="63823"/>
                </a:lnTo>
                <a:lnTo>
                  <a:pt x="227186" y="76281"/>
                </a:lnTo>
                <a:lnTo>
                  <a:pt x="225118" y="92207"/>
                </a:lnTo>
                <a:lnTo>
                  <a:pt x="222469" y="110444"/>
                </a:lnTo>
                <a:lnTo>
                  <a:pt x="218162" y="131492"/>
                </a:lnTo>
                <a:lnTo>
                  <a:pt x="212752" y="154414"/>
                </a:lnTo>
                <a:lnTo>
                  <a:pt x="191885" y="236876"/>
                </a:lnTo>
                <a:lnTo>
                  <a:pt x="187613" y="251340"/>
                </a:lnTo>
                <a:lnTo>
                  <a:pt x="183495" y="263523"/>
                </a:lnTo>
                <a:lnTo>
                  <a:pt x="179480" y="274185"/>
                </a:lnTo>
                <a:lnTo>
                  <a:pt x="175534" y="286373"/>
                </a:lnTo>
                <a:lnTo>
                  <a:pt x="171632" y="299578"/>
                </a:lnTo>
                <a:lnTo>
                  <a:pt x="167761" y="313462"/>
                </a:lnTo>
                <a:lnTo>
                  <a:pt x="165181" y="325257"/>
                </a:lnTo>
                <a:lnTo>
                  <a:pt x="163460" y="335661"/>
                </a:lnTo>
                <a:lnTo>
                  <a:pt x="162314" y="345137"/>
                </a:lnTo>
                <a:lnTo>
                  <a:pt x="161549" y="352724"/>
                </a:lnTo>
                <a:lnTo>
                  <a:pt x="160699" y="364541"/>
                </a:lnTo>
                <a:lnTo>
                  <a:pt x="160321" y="374026"/>
                </a:lnTo>
                <a:lnTo>
                  <a:pt x="160109" y="386506"/>
                </a:lnTo>
                <a:lnTo>
                  <a:pt x="160079" y="390464"/>
                </a:lnTo>
                <a:lnTo>
                  <a:pt x="163433" y="401634"/>
                </a:lnTo>
                <a:lnTo>
                  <a:pt x="171450" y="4212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0"/>
          <p:cNvSpPr/>
          <p:nvPr/>
        </p:nvSpPr>
        <p:spPr>
          <a:xfrm>
            <a:off x="6892290" y="3531870"/>
            <a:ext cx="308611" cy="34290"/>
          </a:xfrm>
          <a:custGeom>
            <a:avLst/>
            <a:gdLst/>
            <a:ahLst/>
            <a:cxnLst/>
            <a:rect l="0" t="0" r="0" b="0"/>
            <a:pathLst>
              <a:path w="308611" h="34290">
                <a:moveTo>
                  <a:pt x="0" y="34289"/>
                </a:moveTo>
                <a:lnTo>
                  <a:pt x="24271" y="28222"/>
                </a:lnTo>
                <a:lnTo>
                  <a:pt x="37770" y="26434"/>
                </a:lnTo>
                <a:lnTo>
                  <a:pt x="53120" y="25243"/>
                </a:lnTo>
                <a:lnTo>
                  <a:pt x="69703" y="24448"/>
                </a:lnTo>
                <a:lnTo>
                  <a:pt x="87108" y="22649"/>
                </a:lnTo>
                <a:lnTo>
                  <a:pt x="105062" y="20179"/>
                </a:lnTo>
                <a:lnTo>
                  <a:pt x="123381" y="17262"/>
                </a:lnTo>
                <a:lnTo>
                  <a:pt x="197706" y="7090"/>
                </a:lnTo>
                <a:lnTo>
                  <a:pt x="218164" y="4726"/>
                </a:lnTo>
                <a:lnTo>
                  <a:pt x="234343" y="3151"/>
                </a:lnTo>
                <a:lnTo>
                  <a:pt x="257822" y="1400"/>
                </a:lnTo>
                <a:lnTo>
                  <a:pt x="272490" y="622"/>
                </a:lnTo>
                <a:lnTo>
                  <a:pt x="286630" y="276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1"/>
          <p:cNvSpPr/>
          <p:nvPr/>
        </p:nvSpPr>
        <p:spPr>
          <a:xfrm>
            <a:off x="7372350" y="3486150"/>
            <a:ext cx="205741" cy="22860"/>
          </a:xfrm>
          <a:custGeom>
            <a:avLst/>
            <a:gdLst/>
            <a:ahLst/>
            <a:cxnLst/>
            <a:rect l="0" t="0" r="0" b="0"/>
            <a:pathLst>
              <a:path w="205741" h="22860">
                <a:moveTo>
                  <a:pt x="0" y="22859"/>
                </a:moveTo>
                <a:lnTo>
                  <a:pt x="12135" y="16792"/>
                </a:lnTo>
                <a:lnTo>
                  <a:pt x="16980" y="15004"/>
                </a:lnTo>
                <a:lnTo>
                  <a:pt x="21480" y="13813"/>
                </a:lnTo>
                <a:lnTo>
                  <a:pt x="25750" y="13018"/>
                </a:lnTo>
                <a:lnTo>
                  <a:pt x="80301" y="5832"/>
                </a:lnTo>
                <a:lnTo>
                  <a:pt x="101794" y="3888"/>
                </a:lnTo>
                <a:lnTo>
                  <a:pt x="122473" y="2592"/>
                </a:lnTo>
                <a:lnTo>
                  <a:pt x="171754" y="76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2"/>
          <p:cNvSpPr/>
          <p:nvPr/>
        </p:nvSpPr>
        <p:spPr>
          <a:xfrm>
            <a:off x="7292340" y="3623309"/>
            <a:ext cx="251461" cy="34292"/>
          </a:xfrm>
          <a:custGeom>
            <a:avLst/>
            <a:gdLst/>
            <a:ahLst/>
            <a:cxnLst/>
            <a:rect l="0" t="0" r="0" b="0"/>
            <a:pathLst>
              <a:path w="251461" h="34292">
                <a:moveTo>
                  <a:pt x="0" y="34291"/>
                </a:moveTo>
                <a:lnTo>
                  <a:pt x="41658" y="34291"/>
                </a:lnTo>
                <a:lnTo>
                  <a:pt x="48092" y="33020"/>
                </a:lnTo>
                <a:lnTo>
                  <a:pt x="53651" y="30904"/>
                </a:lnTo>
                <a:lnTo>
                  <a:pt x="58628" y="28223"/>
                </a:lnTo>
                <a:lnTo>
                  <a:pt x="65755" y="26435"/>
                </a:lnTo>
                <a:lnTo>
                  <a:pt x="74316" y="25243"/>
                </a:lnTo>
                <a:lnTo>
                  <a:pt x="83834" y="24449"/>
                </a:lnTo>
                <a:lnTo>
                  <a:pt x="97799" y="22650"/>
                </a:lnTo>
                <a:lnTo>
                  <a:pt x="133636" y="17263"/>
                </a:lnTo>
                <a:lnTo>
                  <a:pt x="150050" y="14049"/>
                </a:lnTo>
                <a:lnTo>
                  <a:pt x="164804" y="10636"/>
                </a:lnTo>
                <a:lnTo>
                  <a:pt x="178448" y="7091"/>
                </a:lnTo>
                <a:lnTo>
                  <a:pt x="191355" y="4728"/>
                </a:lnTo>
                <a:lnTo>
                  <a:pt x="203771" y="3152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3"/>
          <p:cNvSpPr/>
          <p:nvPr/>
        </p:nvSpPr>
        <p:spPr>
          <a:xfrm>
            <a:off x="7540523" y="2868929"/>
            <a:ext cx="289028" cy="11431"/>
          </a:xfrm>
          <a:custGeom>
            <a:avLst/>
            <a:gdLst/>
            <a:ahLst/>
            <a:cxnLst/>
            <a:rect l="0" t="0" r="0" b="0"/>
            <a:pathLst>
              <a:path w="289028" h="11431">
                <a:moveTo>
                  <a:pt x="14706" y="11430"/>
                </a:moveTo>
                <a:lnTo>
                  <a:pt x="0" y="11430"/>
                </a:lnTo>
                <a:lnTo>
                  <a:pt x="81169" y="11430"/>
                </a:lnTo>
                <a:lnTo>
                  <a:pt x="95844" y="10160"/>
                </a:lnTo>
                <a:lnTo>
                  <a:pt x="111978" y="8044"/>
                </a:lnTo>
                <a:lnTo>
                  <a:pt x="129084" y="5363"/>
                </a:lnTo>
                <a:lnTo>
                  <a:pt x="145569" y="3575"/>
                </a:lnTo>
                <a:lnTo>
                  <a:pt x="161638" y="2384"/>
                </a:lnTo>
                <a:lnTo>
                  <a:pt x="191770" y="1060"/>
                </a:lnTo>
                <a:lnTo>
                  <a:pt x="205139" y="707"/>
                </a:lnTo>
                <a:lnTo>
                  <a:pt x="28902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4"/>
          <p:cNvSpPr/>
          <p:nvPr/>
        </p:nvSpPr>
        <p:spPr>
          <a:xfrm>
            <a:off x="7774227" y="3371850"/>
            <a:ext cx="225963" cy="417612"/>
          </a:xfrm>
          <a:custGeom>
            <a:avLst/>
            <a:gdLst/>
            <a:ahLst/>
            <a:cxnLst/>
            <a:rect l="0" t="0" r="0" b="0"/>
            <a:pathLst>
              <a:path w="225963" h="417612">
                <a:moveTo>
                  <a:pt x="78182" y="0"/>
                </a:moveTo>
                <a:lnTo>
                  <a:pt x="68341" y="0"/>
                </a:lnTo>
                <a:lnTo>
                  <a:pt x="64072" y="3386"/>
                </a:lnTo>
                <a:lnTo>
                  <a:pt x="57941" y="9125"/>
                </a:lnTo>
                <a:lnTo>
                  <a:pt x="33858" y="32935"/>
                </a:lnTo>
                <a:lnTo>
                  <a:pt x="28313" y="39737"/>
                </a:lnTo>
                <a:lnTo>
                  <a:pt x="23345" y="46811"/>
                </a:lnTo>
                <a:lnTo>
                  <a:pt x="18765" y="54067"/>
                </a:lnTo>
                <a:lnTo>
                  <a:pt x="13675" y="65516"/>
                </a:lnTo>
                <a:lnTo>
                  <a:pt x="12317" y="70348"/>
                </a:lnTo>
                <a:lnTo>
                  <a:pt x="7422" y="79102"/>
                </a:lnTo>
                <a:lnTo>
                  <a:pt x="4340" y="83214"/>
                </a:lnTo>
                <a:lnTo>
                  <a:pt x="913" y="91170"/>
                </a:lnTo>
                <a:lnTo>
                  <a:pt x="0" y="95070"/>
                </a:lnTo>
                <a:lnTo>
                  <a:pt x="661" y="100210"/>
                </a:lnTo>
                <a:lnTo>
                  <a:pt x="4781" y="112694"/>
                </a:lnTo>
                <a:lnTo>
                  <a:pt x="7659" y="119579"/>
                </a:lnTo>
                <a:lnTo>
                  <a:pt x="10846" y="126709"/>
                </a:lnTo>
                <a:lnTo>
                  <a:pt x="14241" y="134003"/>
                </a:lnTo>
                <a:lnTo>
                  <a:pt x="17775" y="140135"/>
                </a:lnTo>
                <a:lnTo>
                  <a:pt x="21401" y="145493"/>
                </a:lnTo>
                <a:lnTo>
                  <a:pt x="25088" y="150335"/>
                </a:lnTo>
                <a:lnTo>
                  <a:pt x="30086" y="154833"/>
                </a:lnTo>
                <a:lnTo>
                  <a:pt x="35959" y="159102"/>
                </a:lnTo>
                <a:lnTo>
                  <a:pt x="42412" y="163218"/>
                </a:lnTo>
                <a:lnTo>
                  <a:pt x="50526" y="169772"/>
                </a:lnTo>
                <a:lnTo>
                  <a:pt x="59745" y="177951"/>
                </a:lnTo>
                <a:lnTo>
                  <a:pt x="69701" y="187214"/>
                </a:lnTo>
                <a:lnTo>
                  <a:pt x="78878" y="194659"/>
                </a:lnTo>
                <a:lnTo>
                  <a:pt x="87536" y="200893"/>
                </a:lnTo>
                <a:lnTo>
                  <a:pt x="95849" y="206318"/>
                </a:lnTo>
                <a:lnTo>
                  <a:pt x="103930" y="211205"/>
                </a:lnTo>
                <a:lnTo>
                  <a:pt x="111857" y="215733"/>
                </a:lnTo>
                <a:lnTo>
                  <a:pt x="127439" y="224151"/>
                </a:lnTo>
                <a:lnTo>
                  <a:pt x="142831" y="232126"/>
                </a:lnTo>
                <a:lnTo>
                  <a:pt x="153031" y="238570"/>
                </a:lnTo>
                <a:lnTo>
                  <a:pt x="164912" y="246677"/>
                </a:lnTo>
                <a:lnTo>
                  <a:pt x="177913" y="255891"/>
                </a:lnTo>
                <a:lnTo>
                  <a:pt x="187849" y="263304"/>
                </a:lnTo>
                <a:lnTo>
                  <a:pt x="195744" y="269516"/>
                </a:lnTo>
                <a:lnTo>
                  <a:pt x="202276" y="274927"/>
                </a:lnTo>
                <a:lnTo>
                  <a:pt x="207902" y="281075"/>
                </a:lnTo>
                <a:lnTo>
                  <a:pt x="212922" y="287713"/>
                </a:lnTo>
                <a:lnTo>
                  <a:pt x="217539" y="294678"/>
                </a:lnTo>
                <a:lnTo>
                  <a:pt x="222669" y="305804"/>
                </a:lnTo>
                <a:lnTo>
                  <a:pt x="224036" y="310550"/>
                </a:lnTo>
                <a:lnTo>
                  <a:pt x="224949" y="318793"/>
                </a:lnTo>
                <a:lnTo>
                  <a:pt x="225556" y="329369"/>
                </a:lnTo>
                <a:lnTo>
                  <a:pt x="225962" y="341499"/>
                </a:lnTo>
                <a:lnTo>
                  <a:pt x="224962" y="350856"/>
                </a:lnTo>
                <a:lnTo>
                  <a:pt x="223025" y="358363"/>
                </a:lnTo>
                <a:lnTo>
                  <a:pt x="217487" y="370092"/>
                </a:lnTo>
                <a:lnTo>
                  <a:pt x="210792" y="379539"/>
                </a:lnTo>
                <a:lnTo>
                  <a:pt x="207229" y="383836"/>
                </a:lnTo>
                <a:lnTo>
                  <a:pt x="203584" y="387970"/>
                </a:lnTo>
                <a:lnTo>
                  <a:pt x="199883" y="391997"/>
                </a:lnTo>
                <a:lnTo>
                  <a:pt x="194877" y="395951"/>
                </a:lnTo>
                <a:lnTo>
                  <a:pt x="188998" y="399857"/>
                </a:lnTo>
                <a:lnTo>
                  <a:pt x="182540" y="403731"/>
                </a:lnTo>
                <a:lnTo>
                  <a:pt x="176964" y="406314"/>
                </a:lnTo>
                <a:lnTo>
                  <a:pt x="171977" y="408036"/>
                </a:lnTo>
                <a:lnTo>
                  <a:pt x="167382" y="409184"/>
                </a:lnTo>
                <a:lnTo>
                  <a:pt x="161779" y="411219"/>
                </a:lnTo>
                <a:lnTo>
                  <a:pt x="155504" y="413846"/>
                </a:lnTo>
                <a:lnTo>
                  <a:pt x="148780" y="416867"/>
                </a:lnTo>
                <a:lnTo>
                  <a:pt x="143027" y="417611"/>
                </a:lnTo>
                <a:lnTo>
                  <a:pt x="137923" y="416837"/>
                </a:lnTo>
                <a:lnTo>
                  <a:pt x="133250" y="415051"/>
                </a:lnTo>
                <a:lnTo>
                  <a:pt x="128864" y="413861"/>
                </a:lnTo>
                <a:lnTo>
                  <a:pt x="124669" y="413067"/>
                </a:lnTo>
                <a:lnTo>
                  <a:pt x="120604" y="412538"/>
                </a:lnTo>
                <a:lnTo>
                  <a:pt x="116624" y="410915"/>
                </a:lnTo>
                <a:lnTo>
                  <a:pt x="112700" y="408563"/>
                </a:lnTo>
                <a:lnTo>
                  <a:pt x="108814" y="405725"/>
                </a:lnTo>
                <a:lnTo>
                  <a:pt x="104954" y="402563"/>
                </a:lnTo>
                <a:lnTo>
                  <a:pt x="101110" y="399185"/>
                </a:lnTo>
                <a:lnTo>
                  <a:pt x="97277" y="395663"/>
                </a:lnTo>
                <a:lnTo>
                  <a:pt x="93452" y="390775"/>
                </a:lnTo>
                <a:lnTo>
                  <a:pt x="89633" y="384977"/>
                </a:lnTo>
                <a:lnTo>
                  <a:pt x="85816" y="378571"/>
                </a:lnTo>
                <a:lnTo>
                  <a:pt x="82001" y="373031"/>
                </a:lnTo>
                <a:lnTo>
                  <a:pt x="78189" y="368067"/>
                </a:lnTo>
                <a:lnTo>
                  <a:pt x="74377" y="363487"/>
                </a:lnTo>
                <a:lnTo>
                  <a:pt x="71835" y="355355"/>
                </a:lnTo>
                <a:lnTo>
                  <a:pt x="70141" y="344853"/>
                </a:lnTo>
                <a:lnTo>
                  <a:pt x="69012" y="332772"/>
                </a:lnTo>
                <a:lnTo>
                  <a:pt x="68259" y="322178"/>
                </a:lnTo>
                <a:lnTo>
                  <a:pt x="67757" y="312575"/>
                </a:lnTo>
                <a:lnTo>
                  <a:pt x="67422" y="303633"/>
                </a:lnTo>
                <a:lnTo>
                  <a:pt x="68468" y="295132"/>
                </a:lnTo>
                <a:lnTo>
                  <a:pt x="70436" y="286925"/>
                </a:lnTo>
                <a:lnTo>
                  <a:pt x="73018" y="278913"/>
                </a:lnTo>
                <a:lnTo>
                  <a:pt x="94856" y="206960"/>
                </a:lnTo>
                <a:lnTo>
                  <a:pt x="100727" y="182423"/>
                </a:lnTo>
                <a:lnTo>
                  <a:pt x="104643" y="160985"/>
                </a:lnTo>
                <a:lnTo>
                  <a:pt x="107253" y="141613"/>
                </a:lnTo>
                <a:lnTo>
                  <a:pt x="107723" y="123619"/>
                </a:lnTo>
                <a:lnTo>
                  <a:pt x="106766" y="106542"/>
                </a:lnTo>
                <a:lnTo>
                  <a:pt x="103587" y="77832"/>
                </a:lnTo>
                <a:lnTo>
                  <a:pt x="102738" y="68398"/>
                </a:lnTo>
                <a:lnTo>
                  <a:pt x="102173" y="60838"/>
                </a:lnTo>
                <a:lnTo>
                  <a:pt x="100526" y="53259"/>
                </a:lnTo>
                <a:lnTo>
                  <a:pt x="98159" y="45666"/>
                </a:lnTo>
                <a:lnTo>
                  <a:pt x="92145" y="29617"/>
                </a:lnTo>
                <a:lnTo>
                  <a:pt x="78182" y="114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5"/>
          <p:cNvSpPr/>
          <p:nvPr/>
        </p:nvSpPr>
        <p:spPr>
          <a:xfrm>
            <a:off x="7966709" y="3394904"/>
            <a:ext cx="342555" cy="331259"/>
          </a:xfrm>
          <a:custGeom>
            <a:avLst/>
            <a:gdLst/>
            <a:ahLst/>
            <a:cxnLst/>
            <a:rect l="0" t="0" r="0" b="0"/>
            <a:pathLst>
              <a:path w="342555" h="331259">
                <a:moveTo>
                  <a:pt x="0" y="56955"/>
                </a:moveTo>
                <a:lnTo>
                  <a:pt x="12136" y="44820"/>
                </a:lnTo>
                <a:lnTo>
                  <a:pt x="18251" y="41245"/>
                </a:lnTo>
                <a:lnTo>
                  <a:pt x="24868" y="38862"/>
                </a:lnTo>
                <a:lnTo>
                  <a:pt x="31819" y="37273"/>
                </a:lnTo>
                <a:lnTo>
                  <a:pt x="37723" y="34944"/>
                </a:lnTo>
                <a:lnTo>
                  <a:pt x="47670" y="28969"/>
                </a:lnTo>
                <a:lnTo>
                  <a:pt x="53370" y="25598"/>
                </a:lnTo>
                <a:lnTo>
                  <a:pt x="59710" y="22080"/>
                </a:lnTo>
                <a:lnTo>
                  <a:pt x="66477" y="18465"/>
                </a:lnTo>
                <a:lnTo>
                  <a:pt x="77338" y="14785"/>
                </a:lnTo>
                <a:lnTo>
                  <a:pt x="90929" y="11062"/>
                </a:lnTo>
                <a:lnTo>
                  <a:pt x="106340" y="7310"/>
                </a:lnTo>
                <a:lnTo>
                  <a:pt x="120422" y="4809"/>
                </a:lnTo>
                <a:lnTo>
                  <a:pt x="133622" y="3141"/>
                </a:lnTo>
                <a:lnTo>
                  <a:pt x="146232" y="2029"/>
                </a:lnTo>
                <a:lnTo>
                  <a:pt x="157178" y="1288"/>
                </a:lnTo>
                <a:lnTo>
                  <a:pt x="176114" y="464"/>
                </a:lnTo>
                <a:lnTo>
                  <a:pt x="201055" y="0"/>
                </a:lnTo>
                <a:lnTo>
                  <a:pt x="210236" y="1206"/>
                </a:lnTo>
                <a:lnTo>
                  <a:pt x="220168" y="3279"/>
                </a:lnTo>
                <a:lnTo>
                  <a:pt x="230599" y="5931"/>
                </a:lnTo>
                <a:lnTo>
                  <a:pt x="238823" y="8969"/>
                </a:lnTo>
                <a:lnTo>
                  <a:pt x="245575" y="12264"/>
                </a:lnTo>
                <a:lnTo>
                  <a:pt x="251347" y="15732"/>
                </a:lnTo>
                <a:lnTo>
                  <a:pt x="255195" y="20583"/>
                </a:lnTo>
                <a:lnTo>
                  <a:pt x="257760" y="26357"/>
                </a:lnTo>
                <a:lnTo>
                  <a:pt x="259471" y="32746"/>
                </a:lnTo>
                <a:lnTo>
                  <a:pt x="260611" y="38276"/>
                </a:lnTo>
                <a:lnTo>
                  <a:pt x="261877" y="47807"/>
                </a:lnTo>
                <a:lnTo>
                  <a:pt x="262440" y="56276"/>
                </a:lnTo>
                <a:lnTo>
                  <a:pt x="262591" y="60313"/>
                </a:lnTo>
                <a:lnTo>
                  <a:pt x="261421" y="64274"/>
                </a:lnTo>
                <a:lnTo>
                  <a:pt x="256734" y="72061"/>
                </a:lnTo>
                <a:lnTo>
                  <a:pt x="252436" y="77186"/>
                </a:lnTo>
                <a:lnTo>
                  <a:pt x="247031" y="83143"/>
                </a:lnTo>
                <a:lnTo>
                  <a:pt x="230675" y="100274"/>
                </a:lnTo>
                <a:lnTo>
                  <a:pt x="201635" y="129577"/>
                </a:lnTo>
                <a:lnTo>
                  <a:pt x="192844" y="135849"/>
                </a:lnTo>
                <a:lnTo>
                  <a:pt x="184443" y="140032"/>
                </a:lnTo>
                <a:lnTo>
                  <a:pt x="176302" y="142819"/>
                </a:lnTo>
                <a:lnTo>
                  <a:pt x="167065" y="147218"/>
                </a:lnTo>
                <a:lnTo>
                  <a:pt x="157097" y="152691"/>
                </a:lnTo>
                <a:lnTo>
                  <a:pt x="146641" y="158879"/>
                </a:lnTo>
                <a:lnTo>
                  <a:pt x="140941" y="163005"/>
                </a:lnTo>
                <a:lnTo>
                  <a:pt x="138411" y="165755"/>
                </a:lnTo>
                <a:lnTo>
                  <a:pt x="137994" y="167588"/>
                </a:lnTo>
                <a:lnTo>
                  <a:pt x="140256" y="167540"/>
                </a:lnTo>
                <a:lnTo>
                  <a:pt x="149542" y="164101"/>
                </a:lnTo>
                <a:lnTo>
                  <a:pt x="155576" y="162676"/>
                </a:lnTo>
                <a:lnTo>
                  <a:pt x="162137" y="161726"/>
                </a:lnTo>
                <a:lnTo>
                  <a:pt x="169051" y="161092"/>
                </a:lnTo>
                <a:lnTo>
                  <a:pt x="177471" y="160670"/>
                </a:lnTo>
                <a:lnTo>
                  <a:pt x="196987" y="160201"/>
                </a:lnTo>
                <a:lnTo>
                  <a:pt x="241529" y="159937"/>
                </a:lnTo>
                <a:lnTo>
                  <a:pt x="255000" y="161170"/>
                </a:lnTo>
                <a:lnTo>
                  <a:pt x="266521" y="163262"/>
                </a:lnTo>
                <a:lnTo>
                  <a:pt x="276741" y="165926"/>
                </a:lnTo>
                <a:lnTo>
                  <a:pt x="284823" y="167703"/>
                </a:lnTo>
                <a:lnTo>
                  <a:pt x="291483" y="168887"/>
                </a:lnTo>
                <a:lnTo>
                  <a:pt x="297192" y="169676"/>
                </a:lnTo>
                <a:lnTo>
                  <a:pt x="302268" y="171473"/>
                </a:lnTo>
                <a:lnTo>
                  <a:pt x="311295" y="176855"/>
                </a:lnTo>
                <a:lnTo>
                  <a:pt x="316750" y="180069"/>
                </a:lnTo>
                <a:lnTo>
                  <a:pt x="322927" y="183481"/>
                </a:lnTo>
                <a:lnTo>
                  <a:pt x="329585" y="187026"/>
                </a:lnTo>
                <a:lnTo>
                  <a:pt x="334023" y="191929"/>
                </a:lnTo>
                <a:lnTo>
                  <a:pt x="336982" y="197738"/>
                </a:lnTo>
                <a:lnTo>
                  <a:pt x="338956" y="204151"/>
                </a:lnTo>
                <a:lnTo>
                  <a:pt x="340270" y="209695"/>
                </a:lnTo>
                <a:lnTo>
                  <a:pt x="341732" y="219243"/>
                </a:lnTo>
                <a:lnTo>
                  <a:pt x="342381" y="227720"/>
                </a:lnTo>
                <a:lnTo>
                  <a:pt x="342554" y="231759"/>
                </a:lnTo>
                <a:lnTo>
                  <a:pt x="341400" y="235721"/>
                </a:lnTo>
                <a:lnTo>
                  <a:pt x="336730" y="243510"/>
                </a:lnTo>
                <a:lnTo>
                  <a:pt x="333707" y="248636"/>
                </a:lnTo>
                <a:lnTo>
                  <a:pt x="330421" y="254592"/>
                </a:lnTo>
                <a:lnTo>
                  <a:pt x="326961" y="261103"/>
                </a:lnTo>
                <a:lnTo>
                  <a:pt x="322115" y="266714"/>
                </a:lnTo>
                <a:lnTo>
                  <a:pt x="316343" y="271724"/>
                </a:lnTo>
                <a:lnTo>
                  <a:pt x="309955" y="276335"/>
                </a:lnTo>
                <a:lnTo>
                  <a:pt x="303157" y="280678"/>
                </a:lnTo>
                <a:lnTo>
                  <a:pt x="296085" y="284844"/>
                </a:lnTo>
                <a:lnTo>
                  <a:pt x="288830" y="288891"/>
                </a:lnTo>
                <a:lnTo>
                  <a:pt x="280183" y="292859"/>
                </a:lnTo>
                <a:lnTo>
                  <a:pt x="270609" y="296775"/>
                </a:lnTo>
                <a:lnTo>
                  <a:pt x="260416" y="300655"/>
                </a:lnTo>
                <a:lnTo>
                  <a:pt x="251081" y="304512"/>
                </a:lnTo>
                <a:lnTo>
                  <a:pt x="242317" y="308353"/>
                </a:lnTo>
                <a:lnTo>
                  <a:pt x="225807" y="316008"/>
                </a:lnTo>
                <a:lnTo>
                  <a:pt x="210002" y="323643"/>
                </a:lnTo>
                <a:lnTo>
                  <a:pt x="199692" y="326187"/>
                </a:lnTo>
                <a:lnTo>
                  <a:pt x="187738" y="327883"/>
                </a:lnTo>
                <a:lnTo>
                  <a:pt x="174689" y="329014"/>
                </a:lnTo>
                <a:lnTo>
                  <a:pt x="163449" y="329768"/>
                </a:lnTo>
                <a:lnTo>
                  <a:pt x="144188" y="330605"/>
                </a:lnTo>
                <a:lnTo>
                  <a:pt x="125131" y="331077"/>
                </a:lnTo>
                <a:lnTo>
                  <a:pt x="89501" y="331258"/>
                </a:lnTo>
                <a:lnTo>
                  <a:pt x="86338" y="329994"/>
                </a:lnTo>
                <a:lnTo>
                  <a:pt x="84229" y="327881"/>
                </a:lnTo>
                <a:lnTo>
                  <a:pt x="80010" y="3198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6"/>
          <p:cNvSpPr/>
          <p:nvPr/>
        </p:nvSpPr>
        <p:spPr>
          <a:xfrm>
            <a:off x="961331" y="4560569"/>
            <a:ext cx="341486" cy="411283"/>
          </a:xfrm>
          <a:custGeom>
            <a:avLst/>
            <a:gdLst/>
            <a:ahLst/>
            <a:cxnLst/>
            <a:rect l="0" t="0" r="0" b="0"/>
            <a:pathLst>
              <a:path w="341486" h="411283">
                <a:moveTo>
                  <a:pt x="181669" y="11431"/>
                </a:moveTo>
                <a:lnTo>
                  <a:pt x="175601" y="5363"/>
                </a:lnTo>
                <a:lnTo>
                  <a:pt x="172543" y="4845"/>
                </a:lnTo>
                <a:lnTo>
                  <a:pt x="169235" y="5770"/>
                </a:lnTo>
                <a:lnTo>
                  <a:pt x="165760" y="7657"/>
                </a:lnTo>
                <a:lnTo>
                  <a:pt x="158511" y="9753"/>
                </a:lnTo>
                <a:lnTo>
                  <a:pt x="154800" y="10312"/>
                </a:lnTo>
                <a:lnTo>
                  <a:pt x="151057" y="11955"/>
                </a:lnTo>
                <a:lnTo>
                  <a:pt x="143510" y="17167"/>
                </a:lnTo>
                <a:lnTo>
                  <a:pt x="135923" y="20330"/>
                </a:lnTo>
                <a:lnTo>
                  <a:pt x="132121" y="21173"/>
                </a:lnTo>
                <a:lnTo>
                  <a:pt x="124511" y="25497"/>
                </a:lnTo>
                <a:lnTo>
                  <a:pt x="116895" y="31652"/>
                </a:lnTo>
                <a:lnTo>
                  <a:pt x="109277" y="38621"/>
                </a:lnTo>
                <a:lnTo>
                  <a:pt x="101658" y="44798"/>
                </a:lnTo>
                <a:lnTo>
                  <a:pt x="79645" y="61820"/>
                </a:lnTo>
                <a:lnTo>
                  <a:pt x="66663" y="70423"/>
                </a:lnTo>
                <a:lnTo>
                  <a:pt x="52928" y="78699"/>
                </a:lnTo>
                <a:lnTo>
                  <a:pt x="38692" y="86756"/>
                </a:lnTo>
                <a:lnTo>
                  <a:pt x="27931" y="93398"/>
                </a:lnTo>
                <a:lnTo>
                  <a:pt x="19487" y="99095"/>
                </a:lnTo>
                <a:lnTo>
                  <a:pt x="12587" y="104164"/>
                </a:lnTo>
                <a:lnTo>
                  <a:pt x="7988" y="108813"/>
                </a:lnTo>
                <a:lnTo>
                  <a:pt x="4921" y="113182"/>
                </a:lnTo>
                <a:lnTo>
                  <a:pt x="0" y="123252"/>
                </a:lnTo>
                <a:lnTo>
                  <a:pt x="866" y="124078"/>
                </a:lnTo>
                <a:lnTo>
                  <a:pt x="5215" y="124996"/>
                </a:lnTo>
                <a:lnTo>
                  <a:pt x="14804" y="125513"/>
                </a:lnTo>
                <a:lnTo>
                  <a:pt x="85678" y="133543"/>
                </a:lnTo>
                <a:lnTo>
                  <a:pt x="99895" y="134749"/>
                </a:lnTo>
                <a:lnTo>
                  <a:pt x="111913" y="135552"/>
                </a:lnTo>
                <a:lnTo>
                  <a:pt x="122465" y="137358"/>
                </a:lnTo>
                <a:lnTo>
                  <a:pt x="132039" y="139832"/>
                </a:lnTo>
                <a:lnTo>
                  <a:pt x="140962" y="142752"/>
                </a:lnTo>
                <a:lnTo>
                  <a:pt x="149451" y="144698"/>
                </a:lnTo>
                <a:lnTo>
                  <a:pt x="157650" y="145996"/>
                </a:lnTo>
                <a:lnTo>
                  <a:pt x="165656" y="146861"/>
                </a:lnTo>
                <a:lnTo>
                  <a:pt x="178614" y="151247"/>
                </a:lnTo>
                <a:lnTo>
                  <a:pt x="194872" y="157982"/>
                </a:lnTo>
                <a:lnTo>
                  <a:pt x="213331" y="166281"/>
                </a:lnTo>
                <a:lnTo>
                  <a:pt x="226907" y="173084"/>
                </a:lnTo>
                <a:lnTo>
                  <a:pt x="237227" y="178890"/>
                </a:lnTo>
                <a:lnTo>
                  <a:pt x="245378" y="184030"/>
                </a:lnTo>
                <a:lnTo>
                  <a:pt x="253351" y="189997"/>
                </a:lnTo>
                <a:lnTo>
                  <a:pt x="261207" y="196515"/>
                </a:lnTo>
                <a:lnTo>
                  <a:pt x="268984" y="203400"/>
                </a:lnTo>
                <a:lnTo>
                  <a:pt x="284399" y="217824"/>
                </a:lnTo>
                <a:lnTo>
                  <a:pt x="292066" y="225226"/>
                </a:lnTo>
                <a:lnTo>
                  <a:pt x="298446" y="232701"/>
                </a:lnTo>
                <a:lnTo>
                  <a:pt x="303971" y="240224"/>
                </a:lnTo>
                <a:lnTo>
                  <a:pt x="308923" y="247779"/>
                </a:lnTo>
                <a:lnTo>
                  <a:pt x="313495" y="255356"/>
                </a:lnTo>
                <a:lnTo>
                  <a:pt x="317813" y="262948"/>
                </a:lnTo>
                <a:lnTo>
                  <a:pt x="321961" y="270549"/>
                </a:lnTo>
                <a:lnTo>
                  <a:pt x="325997" y="279426"/>
                </a:lnTo>
                <a:lnTo>
                  <a:pt x="329958" y="289154"/>
                </a:lnTo>
                <a:lnTo>
                  <a:pt x="333868" y="299450"/>
                </a:lnTo>
                <a:lnTo>
                  <a:pt x="336475" y="307583"/>
                </a:lnTo>
                <a:lnTo>
                  <a:pt x="339371" y="320007"/>
                </a:lnTo>
                <a:lnTo>
                  <a:pt x="340144" y="326368"/>
                </a:lnTo>
                <a:lnTo>
                  <a:pt x="340659" y="333149"/>
                </a:lnTo>
                <a:lnTo>
                  <a:pt x="341231" y="346186"/>
                </a:lnTo>
                <a:lnTo>
                  <a:pt x="341485" y="356214"/>
                </a:lnTo>
                <a:lnTo>
                  <a:pt x="340283" y="360666"/>
                </a:lnTo>
                <a:lnTo>
                  <a:pt x="335561" y="369000"/>
                </a:lnTo>
                <a:lnTo>
                  <a:pt x="325762" y="380831"/>
                </a:lnTo>
                <a:lnTo>
                  <a:pt x="318523" y="388545"/>
                </a:lnTo>
                <a:lnTo>
                  <a:pt x="314815" y="392380"/>
                </a:lnTo>
                <a:lnTo>
                  <a:pt x="309803" y="396207"/>
                </a:lnTo>
                <a:lnTo>
                  <a:pt x="303922" y="400028"/>
                </a:lnTo>
                <a:lnTo>
                  <a:pt x="297461" y="403845"/>
                </a:lnTo>
                <a:lnTo>
                  <a:pt x="286895" y="408087"/>
                </a:lnTo>
                <a:lnTo>
                  <a:pt x="277966" y="409972"/>
                </a:lnTo>
                <a:lnTo>
                  <a:pt x="269764" y="410810"/>
                </a:lnTo>
                <a:lnTo>
                  <a:pt x="261886" y="411182"/>
                </a:lnTo>
                <a:lnTo>
                  <a:pt x="258006" y="411282"/>
                </a:lnTo>
                <a:lnTo>
                  <a:pt x="252881" y="410078"/>
                </a:lnTo>
                <a:lnTo>
                  <a:pt x="246923" y="408006"/>
                </a:lnTo>
                <a:lnTo>
                  <a:pt x="240412" y="405354"/>
                </a:lnTo>
                <a:lnTo>
                  <a:pt x="229790" y="399021"/>
                </a:lnTo>
                <a:lnTo>
                  <a:pt x="220836" y="391973"/>
                </a:lnTo>
                <a:lnTo>
                  <a:pt x="212623" y="384607"/>
                </a:lnTo>
                <a:lnTo>
                  <a:pt x="204739" y="377100"/>
                </a:lnTo>
                <a:lnTo>
                  <a:pt x="200859" y="373320"/>
                </a:lnTo>
                <a:lnTo>
                  <a:pt x="197002" y="365720"/>
                </a:lnTo>
                <a:lnTo>
                  <a:pt x="193161" y="355573"/>
                </a:lnTo>
                <a:lnTo>
                  <a:pt x="189330" y="343729"/>
                </a:lnTo>
                <a:lnTo>
                  <a:pt x="186776" y="333293"/>
                </a:lnTo>
                <a:lnTo>
                  <a:pt x="185074" y="323796"/>
                </a:lnTo>
                <a:lnTo>
                  <a:pt x="183939" y="314924"/>
                </a:lnTo>
                <a:lnTo>
                  <a:pt x="183182" y="305199"/>
                </a:lnTo>
                <a:lnTo>
                  <a:pt x="182678" y="294907"/>
                </a:lnTo>
                <a:lnTo>
                  <a:pt x="182117" y="273310"/>
                </a:lnTo>
                <a:lnTo>
                  <a:pt x="181868" y="251011"/>
                </a:lnTo>
                <a:lnTo>
                  <a:pt x="183071" y="237191"/>
                </a:lnTo>
                <a:lnTo>
                  <a:pt x="185144" y="221627"/>
                </a:lnTo>
                <a:lnTo>
                  <a:pt x="187795" y="204902"/>
                </a:lnTo>
                <a:lnTo>
                  <a:pt x="190833" y="189941"/>
                </a:lnTo>
                <a:lnTo>
                  <a:pt x="194128" y="176158"/>
                </a:lnTo>
                <a:lnTo>
                  <a:pt x="197595" y="163159"/>
                </a:lnTo>
                <a:lnTo>
                  <a:pt x="201176" y="146873"/>
                </a:lnTo>
                <a:lnTo>
                  <a:pt x="208542" y="108457"/>
                </a:lnTo>
                <a:lnTo>
                  <a:pt x="212284" y="92625"/>
                </a:lnTo>
                <a:lnTo>
                  <a:pt x="216049" y="79530"/>
                </a:lnTo>
                <a:lnTo>
                  <a:pt x="219829" y="68260"/>
                </a:lnTo>
                <a:lnTo>
                  <a:pt x="222349" y="58207"/>
                </a:lnTo>
                <a:lnTo>
                  <a:pt x="224029" y="48965"/>
                </a:lnTo>
                <a:lnTo>
                  <a:pt x="225149" y="40264"/>
                </a:lnTo>
                <a:lnTo>
                  <a:pt x="225895" y="33192"/>
                </a:lnTo>
                <a:lnTo>
                  <a:pt x="226725" y="21949"/>
                </a:lnTo>
                <a:lnTo>
                  <a:pt x="225676" y="17173"/>
                </a:lnTo>
                <a:lnTo>
                  <a:pt x="221124" y="8480"/>
                </a:lnTo>
                <a:lnTo>
                  <a:pt x="218132" y="5653"/>
                </a:lnTo>
                <a:lnTo>
                  <a:pt x="214868" y="3769"/>
                </a:lnTo>
                <a:lnTo>
                  <a:pt x="207854" y="1675"/>
                </a:lnTo>
                <a:lnTo>
                  <a:pt x="200503" y="745"/>
                </a:lnTo>
                <a:lnTo>
                  <a:pt x="193003" y="332"/>
                </a:lnTo>
                <a:lnTo>
                  <a:pt x="18166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7"/>
          <p:cNvSpPr/>
          <p:nvPr/>
        </p:nvSpPr>
        <p:spPr>
          <a:xfrm>
            <a:off x="1303020" y="4400706"/>
            <a:ext cx="352680" cy="553306"/>
          </a:xfrm>
          <a:custGeom>
            <a:avLst/>
            <a:gdLst/>
            <a:ahLst/>
            <a:cxnLst/>
            <a:rect l="0" t="0" r="0" b="0"/>
            <a:pathLst>
              <a:path w="352680" h="553306">
                <a:moveTo>
                  <a:pt x="0" y="102713"/>
                </a:moveTo>
                <a:lnTo>
                  <a:pt x="6067" y="108781"/>
                </a:lnTo>
                <a:lnTo>
                  <a:pt x="9125" y="110569"/>
                </a:lnTo>
                <a:lnTo>
                  <a:pt x="15909" y="112554"/>
                </a:lnTo>
                <a:lnTo>
                  <a:pt x="18226" y="111814"/>
                </a:lnTo>
                <a:lnTo>
                  <a:pt x="19770" y="110051"/>
                </a:lnTo>
                <a:lnTo>
                  <a:pt x="20800" y="107605"/>
                </a:lnTo>
                <a:lnTo>
                  <a:pt x="26567" y="102164"/>
                </a:lnTo>
                <a:lnTo>
                  <a:pt x="35491" y="94728"/>
                </a:lnTo>
                <a:lnTo>
                  <a:pt x="46520" y="85960"/>
                </a:lnTo>
                <a:lnTo>
                  <a:pt x="56413" y="78844"/>
                </a:lnTo>
                <a:lnTo>
                  <a:pt x="65549" y="72831"/>
                </a:lnTo>
                <a:lnTo>
                  <a:pt x="74179" y="67552"/>
                </a:lnTo>
                <a:lnTo>
                  <a:pt x="82473" y="62762"/>
                </a:lnTo>
                <a:lnTo>
                  <a:pt x="98461" y="54054"/>
                </a:lnTo>
                <a:lnTo>
                  <a:pt x="105011" y="49954"/>
                </a:lnTo>
                <a:lnTo>
                  <a:pt x="115674" y="42011"/>
                </a:lnTo>
                <a:lnTo>
                  <a:pt x="121566" y="38116"/>
                </a:lnTo>
                <a:lnTo>
                  <a:pt x="128034" y="34248"/>
                </a:lnTo>
                <a:lnTo>
                  <a:pt x="134886" y="30400"/>
                </a:lnTo>
                <a:lnTo>
                  <a:pt x="145886" y="22737"/>
                </a:lnTo>
                <a:lnTo>
                  <a:pt x="150597" y="18916"/>
                </a:lnTo>
                <a:lnTo>
                  <a:pt x="156278" y="16368"/>
                </a:lnTo>
                <a:lnTo>
                  <a:pt x="162605" y="14670"/>
                </a:lnTo>
                <a:lnTo>
                  <a:pt x="169363" y="13538"/>
                </a:lnTo>
                <a:lnTo>
                  <a:pt x="180259" y="8893"/>
                </a:lnTo>
                <a:lnTo>
                  <a:pt x="184942" y="5876"/>
                </a:lnTo>
                <a:lnTo>
                  <a:pt x="190605" y="3866"/>
                </a:lnTo>
                <a:lnTo>
                  <a:pt x="196920" y="2525"/>
                </a:lnTo>
                <a:lnTo>
                  <a:pt x="203670" y="1631"/>
                </a:lnTo>
                <a:lnTo>
                  <a:pt x="214556" y="638"/>
                </a:lnTo>
                <a:lnTo>
                  <a:pt x="223628" y="196"/>
                </a:lnTo>
                <a:lnTo>
                  <a:pt x="231893" y="0"/>
                </a:lnTo>
                <a:lnTo>
                  <a:pt x="235875" y="1218"/>
                </a:lnTo>
                <a:lnTo>
                  <a:pt x="246278" y="7730"/>
                </a:lnTo>
                <a:lnTo>
                  <a:pt x="251194" y="11494"/>
                </a:lnTo>
                <a:lnTo>
                  <a:pt x="256845" y="16875"/>
                </a:lnTo>
                <a:lnTo>
                  <a:pt x="258860" y="21358"/>
                </a:lnTo>
                <a:lnTo>
                  <a:pt x="261099" y="33112"/>
                </a:lnTo>
                <a:lnTo>
                  <a:pt x="260426" y="42342"/>
                </a:lnTo>
                <a:lnTo>
                  <a:pt x="258707" y="53576"/>
                </a:lnTo>
                <a:lnTo>
                  <a:pt x="256291" y="66145"/>
                </a:lnTo>
                <a:lnTo>
                  <a:pt x="253411" y="75795"/>
                </a:lnTo>
                <a:lnTo>
                  <a:pt x="246823" y="89903"/>
                </a:lnTo>
                <a:lnTo>
                  <a:pt x="235975" y="111053"/>
                </a:lnTo>
                <a:lnTo>
                  <a:pt x="229706" y="120973"/>
                </a:lnTo>
                <a:lnTo>
                  <a:pt x="221717" y="132666"/>
                </a:lnTo>
                <a:lnTo>
                  <a:pt x="212581" y="145542"/>
                </a:lnTo>
                <a:lnTo>
                  <a:pt x="205221" y="156666"/>
                </a:lnTo>
                <a:lnTo>
                  <a:pt x="199044" y="166622"/>
                </a:lnTo>
                <a:lnTo>
                  <a:pt x="193656" y="175799"/>
                </a:lnTo>
                <a:lnTo>
                  <a:pt x="187524" y="184457"/>
                </a:lnTo>
                <a:lnTo>
                  <a:pt x="180896" y="192769"/>
                </a:lnTo>
                <a:lnTo>
                  <a:pt x="173937" y="200851"/>
                </a:lnTo>
                <a:lnTo>
                  <a:pt x="162819" y="213217"/>
                </a:lnTo>
                <a:lnTo>
                  <a:pt x="153644" y="224216"/>
                </a:lnTo>
                <a:lnTo>
                  <a:pt x="145332" y="237571"/>
                </a:lnTo>
                <a:lnTo>
                  <a:pt x="137405" y="248587"/>
                </a:lnTo>
                <a:lnTo>
                  <a:pt x="129649" y="257716"/>
                </a:lnTo>
                <a:lnTo>
                  <a:pt x="121968" y="266007"/>
                </a:lnTo>
                <a:lnTo>
                  <a:pt x="119412" y="269996"/>
                </a:lnTo>
                <a:lnTo>
                  <a:pt x="116572" y="277815"/>
                </a:lnTo>
                <a:lnTo>
                  <a:pt x="117084" y="280407"/>
                </a:lnTo>
                <a:lnTo>
                  <a:pt x="118696" y="282136"/>
                </a:lnTo>
                <a:lnTo>
                  <a:pt x="124340" y="284910"/>
                </a:lnTo>
                <a:lnTo>
                  <a:pt x="128499" y="281903"/>
                </a:lnTo>
                <a:lnTo>
                  <a:pt x="137120" y="275063"/>
                </a:lnTo>
                <a:lnTo>
                  <a:pt x="153652" y="263556"/>
                </a:lnTo>
                <a:lnTo>
                  <a:pt x="163395" y="258202"/>
                </a:lnTo>
                <a:lnTo>
                  <a:pt x="173700" y="253363"/>
                </a:lnTo>
                <a:lnTo>
                  <a:pt x="184380" y="248866"/>
                </a:lnTo>
                <a:lnTo>
                  <a:pt x="192770" y="244599"/>
                </a:lnTo>
                <a:lnTo>
                  <a:pt x="199633" y="240484"/>
                </a:lnTo>
                <a:lnTo>
                  <a:pt x="205479" y="236470"/>
                </a:lnTo>
                <a:lnTo>
                  <a:pt x="211916" y="233795"/>
                </a:lnTo>
                <a:lnTo>
                  <a:pt x="218747" y="232011"/>
                </a:lnTo>
                <a:lnTo>
                  <a:pt x="225841" y="230822"/>
                </a:lnTo>
                <a:lnTo>
                  <a:pt x="234381" y="228759"/>
                </a:lnTo>
                <a:lnTo>
                  <a:pt x="243884" y="226114"/>
                </a:lnTo>
                <a:lnTo>
                  <a:pt x="264602" y="219788"/>
                </a:lnTo>
                <a:lnTo>
                  <a:pt x="286511" y="212743"/>
                </a:lnTo>
                <a:lnTo>
                  <a:pt x="295147" y="211627"/>
                </a:lnTo>
                <a:lnTo>
                  <a:pt x="302175" y="212152"/>
                </a:lnTo>
                <a:lnTo>
                  <a:pt x="308130" y="213773"/>
                </a:lnTo>
                <a:lnTo>
                  <a:pt x="318133" y="215573"/>
                </a:lnTo>
                <a:lnTo>
                  <a:pt x="322578" y="216054"/>
                </a:lnTo>
                <a:lnTo>
                  <a:pt x="326812" y="217643"/>
                </a:lnTo>
                <a:lnTo>
                  <a:pt x="334903" y="222797"/>
                </a:lnTo>
                <a:lnTo>
                  <a:pt x="337569" y="225949"/>
                </a:lnTo>
                <a:lnTo>
                  <a:pt x="339346" y="229320"/>
                </a:lnTo>
                <a:lnTo>
                  <a:pt x="341320" y="236453"/>
                </a:lnTo>
                <a:lnTo>
                  <a:pt x="342198" y="243857"/>
                </a:lnTo>
                <a:lnTo>
                  <a:pt x="343701" y="247609"/>
                </a:lnTo>
                <a:lnTo>
                  <a:pt x="350616" y="258958"/>
                </a:lnTo>
                <a:lnTo>
                  <a:pt x="352679" y="266559"/>
                </a:lnTo>
                <a:lnTo>
                  <a:pt x="350209" y="277557"/>
                </a:lnTo>
                <a:lnTo>
                  <a:pt x="344878" y="290912"/>
                </a:lnTo>
                <a:lnTo>
                  <a:pt x="338276" y="305314"/>
                </a:lnTo>
                <a:lnTo>
                  <a:pt x="327418" y="327702"/>
                </a:lnTo>
                <a:lnTo>
                  <a:pt x="322419" y="336526"/>
                </a:lnTo>
                <a:lnTo>
                  <a:pt x="316546" y="346218"/>
                </a:lnTo>
                <a:lnTo>
                  <a:pt x="310090" y="356490"/>
                </a:lnTo>
                <a:lnTo>
                  <a:pt x="303247" y="365878"/>
                </a:lnTo>
                <a:lnTo>
                  <a:pt x="296144" y="374676"/>
                </a:lnTo>
                <a:lnTo>
                  <a:pt x="277669" y="396306"/>
                </a:lnTo>
                <a:lnTo>
                  <a:pt x="248292" y="431319"/>
                </a:lnTo>
                <a:lnTo>
                  <a:pt x="235378" y="446244"/>
                </a:lnTo>
                <a:lnTo>
                  <a:pt x="214255" y="469600"/>
                </a:lnTo>
                <a:lnTo>
                  <a:pt x="202527" y="480655"/>
                </a:lnTo>
                <a:lnTo>
                  <a:pt x="189628" y="491834"/>
                </a:lnTo>
                <a:lnTo>
                  <a:pt x="175948" y="503097"/>
                </a:lnTo>
                <a:lnTo>
                  <a:pt x="164289" y="511876"/>
                </a:lnTo>
                <a:lnTo>
                  <a:pt x="153976" y="518998"/>
                </a:lnTo>
                <a:lnTo>
                  <a:pt x="144560" y="525017"/>
                </a:lnTo>
                <a:lnTo>
                  <a:pt x="134473" y="530299"/>
                </a:lnTo>
                <a:lnTo>
                  <a:pt x="123939" y="535091"/>
                </a:lnTo>
                <a:lnTo>
                  <a:pt x="113106" y="539555"/>
                </a:lnTo>
                <a:lnTo>
                  <a:pt x="105884" y="543801"/>
                </a:lnTo>
                <a:lnTo>
                  <a:pt x="101069" y="547902"/>
                </a:lnTo>
                <a:lnTo>
                  <a:pt x="97859" y="551906"/>
                </a:lnTo>
                <a:lnTo>
                  <a:pt x="94449" y="553305"/>
                </a:lnTo>
                <a:lnTo>
                  <a:pt x="90906" y="552968"/>
                </a:lnTo>
                <a:lnTo>
                  <a:pt x="80010" y="5484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8"/>
          <p:cNvSpPr/>
          <p:nvPr/>
        </p:nvSpPr>
        <p:spPr>
          <a:xfrm>
            <a:off x="3417570" y="868698"/>
            <a:ext cx="3611881" cy="1440162"/>
          </a:xfrm>
          <a:custGeom>
            <a:avLst/>
            <a:gdLst/>
            <a:ahLst/>
            <a:cxnLst/>
            <a:rect l="0" t="0" r="0" b="0"/>
            <a:pathLst>
              <a:path w="3611881" h="1440162">
                <a:moveTo>
                  <a:pt x="0" y="1440161"/>
                </a:moveTo>
                <a:lnTo>
                  <a:pt x="17026" y="1423134"/>
                </a:lnTo>
                <a:lnTo>
                  <a:pt x="33372" y="1400203"/>
                </a:lnTo>
                <a:lnTo>
                  <a:pt x="85391" y="1357659"/>
                </a:lnTo>
                <a:lnTo>
                  <a:pt x="144425" y="1316507"/>
                </a:lnTo>
                <a:lnTo>
                  <a:pt x="196679" y="1276984"/>
                </a:lnTo>
                <a:lnTo>
                  <a:pt x="203509" y="1270417"/>
                </a:lnTo>
                <a:lnTo>
                  <a:pt x="273800" y="1230835"/>
                </a:lnTo>
                <a:lnTo>
                  <a:pt x="322772" y="1200231"/>
                </a:lnTo>
                <a:lnTo>
                  <a:pt x="375882" y="1161214"/>
                </a:lnTo>
                <a:lnTo>
                  <a:pt x="422651" y="1125275"/>
                </a:lnTo>
                <a:lnTo>
                  <a:pt x="490186" y="1088282"/>
                </a:lnTo>
                <a:lnTo>
                  <a:pt x="573398" y="1035589"/>
                </a:lnTo>
                <a:lnTo>
                  <a:pt x="643887" y="994463"/>
                </a:lnTo>
                <a:lnTo>
                  <a:pt x="728415" y="946435"/>
                </a:lnTo>
                <a:lnTo>
                  <a:pt x="798357" y="905520"/>
                </a:lnTo>
                <a:lnTo>
                  <a:pt x="897122" y="860843"/>
                </a:lnTo>
                <a:lnTo>
                  <a:pt x="980131" y="818810"/>
                </a:lnTo>
                <a:lnTo>
                  <a:pt x="1063321" y="774383"/>
                </a:lnTo>
                <a:lnTo>
                  <a:pt x="1148286" y="734045"/>
                </a:lnTo>
                <a:lnTo>
                  <a:pt x="1239667" y="690507"/>
                </a:lnTo>
                <a:lnTo>
                  <a:pt x="1326338" y="650903"/>
                </a:lnTo>
                <a:lnTo>
                  <a:pt x="1417360" y="609106"/>
                </a:lnTo>
                <a:lnTo>
                  <a:pt x="1524002" y="569455"/>
                </a:lnTo>
                <a:lnTo>
                  <a:pt x="1639147" y="523591"/>
                </a:lnTo>
                <a:lnTo>
                  <a:pt x="1885741" y="424579"/>
                </a:lnTo>
                <a:lnTo>
                  <a:pt x="1967137" y="394432"/>
                </a:lnTo>
                <a:lnTo>
                  <a:pt x="2054113" y="365793"/>
                </a:lnTo>
                <a:lnTo>
                  <a:pt x="2220961" y="317779"/>
                </a:lnTo>
                <a:lnTo>
                  <a:pt x="2425645" y="253617"/>
                </a:lnTo>
                <a:lnTo>
                  <a:pt x="2532776" y="227130"/>
                </a:lnTo>
                <a:lnTo>
                  <a:pt x="2611578" y="210156"/>
                </a:lnTo>
                <a:lnTo>
                  <a:pt x="2756694" y="174580"/>
                </a:lnTo>
                <a:lnTo>
                  <a:pt x="3013406" y="118075"/>
                </a:lnTo>
                <a:lnTo>
                  <a:pt x="3185661" y="81766"/>
                </a:lnTo>
                <a:lnTo>
                  <a:pt x="3287892" y="57867"/>
                </a:lnTo>
                <a:lnTo>
                  <a:pt x="3389706" y="34336"/>
                </a:lnTo>
                <a:lnTo>
                  <a:pt x="3498796" y="15435"/>
                </a:lnTo>
                <a:lnTo>
                  <a:pt x="3554578" y="8260"/>
                </a:lnTo>
                <a:lnTo>
                  <a:pt x="3574158" y="2434"/>
                </a:lnTo>
                <a:lnTo>
                  <a:pt x="3610850" y="0"/>
                </a:lnTo>
                <a:lnTo>
                  <a:pt x="3611880" y="114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9"/>
          <p:cNvSpPr/>
          <p:nvPr/>
        </p:nvSpPr>
        <p:spPr>
          <a:xfrm>
            <a:off x="3394709" y="1817369"/>
            <a:ext cx="2935604" cy="514351"/>
          </a:xfrm>
          <a:custGeom>
            <a:avLst/>
            <a:gdLst/>
            <a:ahLst/>
            <a:cxnLst/>
            <a:rect l="0" t="0" r="0" b="0"/>
            <a:pathLst>
              <a:path w="2935604" h="514351">
                <a:moveTo>
                  <a:pt x="0" y="514350"/>
                </a:moveTo>
                <a:lnTo>
                  <a:pt x="49388" y="513080"/>
                </a:lnTo>
                <a:lnTo>
                  <a:pt x="134958" y="501964"/>
                </a:lnTo>
                <a:lnTo>
                  <a:pt x="218041" y="487053"/>
                </a:lnTo>
                <a:lnTo>
                  <a:pt x="308383" y="472614"/>
                </a:lnTo>
                <a:lnTo>
                  <a:pt x="392881" y="459855"/>
                </a:lnTo>
                <a:lnTo>
                  <a:pt x="447741" y="448929"/>
                </a:lnTo>
                <a:lnTo>
                  <a:pt x="519255" y="440326"/>
                </a:lnTo>
                <a:lnTo>
                  <a:pt x="565637" y="430228"/>
                </a:lnTo>
                <a:lnTo>
                  <a:pt x="673918" y="403048"/>
                </a:lnTo>
                <a:lnTo>
                  <a:pt x="777039" y="381486"/>
                </a:lnTo>
                <a:lnTo>
                  <a:pt x="987739" y="338387"/>
                </a:lnTo>
                <a:lnTo>
                  <a:pt x="1073008" y="319409"/>
                </a:lnTo>
                <a:lnTo>
                  <a:pt x="1160153" y="303250"/>
                </a:lnTo>
                <a:lnTo>
                  <a:pt x="1323483" y="273967"/>
                </a:lnTo>
                <a:lnTo>
                  <a:pt x="1366193" y="267735"/>
                </a:lnTo>
                <a:lnTo>
                  <a:pt x="1519012" y="248098"/>
                </a:lnTo>
                <a:lnTo>
                  <a:pt x="1628356" y="232402"/>
                </a:lnTo>
                <a:lnTo>
                  <a:pt x="1981869" y="190165"/>
                </a:lnTo>
                <a:lnTo>
                  <a:pt x="2152124" y="163341"/>
                </a:lnTo>
                <a:lnTo>
                  <a:pt x="2274273" y="146188"/>
                </a:lnTo>
                <a:lnTo>
                  <a:pt x="2320092" y="139369"/>
                </a:lnTo>
                <a:lnTo>
                  <a:pt x="2548408" y="99432"/>
                </a:lnTo>
                <a:lnTo>
                  <a:pt x="2760885" y="58964"/>
                </a:lnTo>
                <a:lnTo>
                  <a:pt x="2844060" y="44950"/>
                </a:lnTo>
                <a:lnTo>
                  <a:pt x="2868037" y="39028"/>
                </a:lnTo>
                <a:lnTo>
                  <a:pt x="2900416" y="34424"/>
                </a:lnTo>
                <a:lnTo>
                  <a:pt x="2924930" y="24043"/>
                </a:lnTo>
                <a:lnTo>
                  <a:pt x="2931073" y="23386"/>
                </a:lnTo>
                <a:lnTo>
                  <a:pt x="2933219" y="21941"/>
                </a:lnTo>
                <a:lnTo>
                  <a:pt x="2934650" y="19707"/>
                </a:lnTo>
                <a:lnTo>
                  <a:pt x="2935603" y="16948"/>
                </a:lnTo>
                <a:lnTo>
                  <a:pt x="2934969" y="15109"/>
                </a:lnTo>
                <a:lnTo>
                  <a:pt x="2933276" y="13883"/>
                </a:lnTo>
                <a:lnTo>
                  <a:pt x="2930878" y="13065"/>
                </a:lnTo>
                <a:lnTo>
                  <a:pt x="2929279" y="11250"/>
                </a:lnTo>
                <a:lnTo>
                  <a:pt x="2928212" y="8770"/>
                </a:lnTo>
                <a:lnTo>
                  <a:pt x="29146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0"/>
          <p:cNvSpPr/>
          <p:nvPr/>
        </p:nvSpPr>
        <p:spPr>
          <a:xfrm>
            <a:off x="6149339" y="1062989"/>
            <a:ext cx="194312" cy="868681"/>
          </a:xfrm>
          <a:custGeom>
            <a:avLst/>
            <a:gdLst/>
            <a:ahLst/>
            <a:cxnLst/>
            <a:rect l="0" t="0" r="0" b="0"/>
            <a:pathLst>
              <a:path w="194312" h="868681">
                <a:moveTo>
                  <a:pt x="0" y="0"/>
                </a:moveTo>
                <a:lnTo>
                  <a:pt x="9842" y="9842"/>
                </a:lnTo>
                <a:lnTo>
                  <a:pt x="10724" y="14111"/>
                </a:lnTo>
                <a:lnTo>
                  <a:pt x="11338" y="37183"/>
                </a:lnTo>
                <a:lnTo>
                  <a:pt x="11389" y="68596"/>
                </a:lnTo>
                <a:lnTo>
                  <a:pt x="12673" y="85101"/>
                </a:lnTo>
                <a:lnTo>
                  <a:pt x="14799" y="101184"/>
                </a:lnTo>
                <a:lnTo>
                  <a:pt x="17486" y="116986"/>
                </a:lnTo>
                <a:lnTo>
                  <a:pt x="20472" y="141318"/>
                </a:lnTo>
                <a:lnTo>
                  <a:pt x="22153" y="165909"/>
                </a:lnTo>
                <a:lnTo>
                  <a:pt x="22546" y="181688"/>
                </a:lnTo>
                <a:lnTo>
                  <a:pt x="22819" y="243229"/>
                </a:lnTo>
                <a:lnTo>
                  <a:pt x="26229" y="260925"/>
                </a:lnTo>
                <a:lnTo>
                  <a:pt x="31978" y="286147"/>
                </a:lnTo>
                <a:lnTo>
                  <a:pt x="35289" y="308875"/>
                </a:lnTo>
                <a:lnTo>
                  <a:pt x="38766" y="335457"/>
                </a:lnTo>
                <a:lnTo>
                  <a:pt x="41084" y="355718"/>
                </a:lnTo>
                <a:lnTo>
                  <a:pt x="42630" y="371765"/>
                </a:lnTo>
                <a:lnTo>
                  <a:pt x="45617" y="398909"/>
                </a:lnTo>
                <a:lnTo>
                  <a:pt x="48192" y="413260"/>
                </a:lnTo>
                <a:lnTo>
                  <a:pt x="51178" y="427907"/>
                </a:lnTo>
                <a:lnTo>
                  <a:pt x="54439" y="441481"/>
                </a:lnTo>
                <a:lnTo>
                  <a:pt x="57883" y="454341"/>
                </a:lnTo>
                <a:lnTo>
                  <a:pt x="61448" y="466724"/>
                </a:lnTo>
                <a:lnTo>
                  <a:pt x="65096" y="477519"/>
                </a:lnTo>
                <a:lnTo>
                  <a:pt x="68797" y="487257"/>
                </a:lnTo>
                <a:lnTo>
                  <a:pt x="72535" y="496288"/>
                </a:lnTo>
                <a:lnTo>
                  <a:pt x="76297" y="506119"/>
                </a:lnTo>
                <a:lnTo>
                  <a:pt x="83863" y="527202"/>
                </a:lnTo>
                <a:lnTo>
                  <a:pt x="88073" y="545886"/>
                </a:lnTo>
                <a:lnTo>
                  <a:pt x="89196" y="554424"/>
                </a:lnTo>
                <a:lnTo>
                  <a:pt x="93830" y="567298"/>
                </a:lnTo>
                <a:lnTo>
                  <a:pt x="96844" y="572509"/>
                </a:lnTo>
                <a:lnTo>
                  <a:pt x="102663" y="588683"/>
                </a:lnTo>
                <a:lnTo>
                  <a:pt x="119288" y="640520"/>
                </a:lnTo>
                <a:lnTo>
                  <a:pt x="126515" y="660694"/>
                </a:lnTo>
                <a:lnTo>
                  <a:pt x="132603" y="675413"/>
                </a:lnTo>
                <a:lnTo>
                  <a:pt x="137933" y="686495"/>
                </a:lnTo>
                <a:lnTo>
                  <a:pt x="143854" y="705583"/>
                </a:lnTo>
                <a:lnTo>
                  <a:pt x="147755" y="721262"/>
                </a:lnTo>
                <a:lnTo>
                  <a:pt x="153723" y="732465"/>
                </a:lnTo>
                <a:lnTo>
                  <a:pt x="157092" y="738500"/>
                </a:lnTo>
                <a:lnTo>
                  <a:pt x="164222" y="751979"/>
                </a:lnTo>
                <a:lnTo>
                  <a:pt x="168238" y="766437"/>
                </a:lnTo>
                <a:lnTo>
                  <a:pt x="170815" y="790346"/>
                </a:lnTo>
                <a:lnTo>
                  <a:pt x="172298" y="794868"/>
                </a:lnTo>
                <a:lnTo>
                  <a:pt x="177331" y="803278"/>
                </a:lnTo>
                <a:lnTo>
                  <a:pt x="180414" y="811249"/>
                </a:lnTo>
                <a:lnTo>
                  <a:pt x="181236" y="815153"/>
                </a:lnTo>
                <a:lnTo>
                  <a:pt x="185536" y="822877"/>
                </a:lnTo>
                <a:lnTo>
                  <a:pt x="188461" y="826715"/>
                </a:lnTo>
                <a:lnTo>
                  <a:pt x="191711" y="834366"/>
                </a:lnTo>
                <a:lnTo>
                  <a:pt x="193155" y="843270"/>
                </a:lnTo>
                <a:lnTo>
                  <a:pt x="194311" y="8686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1"/>
          <p:cNvSpPr/>
          <p:nvPr/>
        </p:nvSpPr>
        <p:spPr>
          <a:xfrm>
            <a:off x="6245624" y="1086484"/>
            <a:ext cx="200732" cy="285117"/>
          </a:xfrm>
          <a:custGeom>
            <a:avLst/>
            <a:gdLst/>
            <a:ahLst/>
            <a:cxnLst/>
            <a:rect l="0" t="0" r="0" b="0"/>
            <a:pathLst>
              <a:path w="200732" h="285117">
                <a:moveTo>
                  <a:pt x="6585" y="113666"/>
                </a:moveTo>
                <a:lnTo>
                  <a:pt x="518" y="101530"/>
                </a:lnTo>
                <a:lnTo>
                  <a:pt x="0" y="96685"/>
                </a:lnTo>
                <a:lnTo>
                  <a:pt x="926" y="92185"/>
                </a:lnTo>
                <a:lnTo>
                  <a:pt x="4070" y="83799"/>
                </a:lnTo>
                <a:lnTo>
                  <a:pt x="5468" y="75838"/>
                </a:lnTo>
                <a:lnTo>
                  <a:pt x="10920" y="69397"/>
                </a:lnTo>
                <a:lnTo>
                  <a:pt x="19635" y="61293"/>
                </a:lnTo>
                <a:lnTo>
                  <a:pt x="39055" y="44669"/>
                </a:lnTo>
                <a:lnTo>
                  <a:pt x="51920" y="33047"/>
                </a:lnTo>
                <a:lnTo>
                  <a:pt x="57128" y="29440"/>
                </a:lnTo>
                <a:lnTo>
                  <a:pt x="61871" y="27035"/>
                </a:lnTo>
                <a:lnTo>
                  <a:pt x="66302" y="25432"/>
                </a:lnTo>
                <a:lnTo>
                  <a:pt x="74337" y="23093"/>
                </a:lnTo>
                <a:lnTo>
                  <a:pt x="96810" y="17108"/>
                </a:lnTo>
                <a:lnTo>
                  <a:pt x="106105" y="13734"/>
                </a:lnTo>
                <a:lnTo>
                  <a:pt x="113572" y="10214"/>
                </a:lnTo>
                <a:lnTo>
                  <a:pt x="119820" y="6598"/>
                </a:lnTo>
                <a:lnTo>
                  <a:pt x="125255" y="4187"/>
                </a:lnTo>
                <a:lnTo>
                  <a:pt x="130149" y="2580"/>
                </a:lnTo>
                <a:lnTo>
                  <a:pt x="134681" y="1508"/>
                </a:lnTo>
                <a:lnTo>
                  <a:pt x="141512" y="794"/>
                </a:lnTo>
                <a:lnTo>
                  <a:pt x="149877" y="318"/>
                </a:lnTo>
                <a:lnTo>
                  <a:pt x="159263" y="0"/>
                </a:lnTo>
                <a:lnTo>
                  <a:pt x="166790" y="1059"/>
                </a:lnTo>
                <a:lnTo>
                  <a:pt x="173079" y="3034"/>
                </a:lnTo>
                <a:lnTo>
                  <a:pt x="186228" y="9262"/>
                </a:lnTo>
                <a:lnTo>
                  <a:pt x="191413" y="13501"/>
                </a:lnTo>
                <a:lnTo>
                  <a:pt x="194574" y="16409"/>
                </a:lnTo>
                <a:lnTo>
                  <a:pt x="196681" y="20888"/>
                </a:lnTo>
                <a:lnTo>
                  <a:pt x="198086" y="26414"/>
                </a:lnTo>
                <a:lnTo>
                  <a:pt x="200341" y="41397"/>
                </a:lnTo>
                <a:lnTo>
                  <a:pt x="200526" y="46437"/>
                </a:lnTo>
                <a:lnTo>
                  <a:pt x="200731" y="62196"/>
                </a:lnTo>
                <a:lnTo>
                  <a:pt x="199515" y="70463"/>
                </a:lnTo>
                <a:lnTo>
                  <a:pt x="197436" y="78513"/>
                </a:lnTo>
                <a:lnTo>
                  <a:pt x="194779" y="86421"/>
                </a:lnTo>
                <a:lnTo>
                  <a:pt x="191738" y="92962"/>
                </a:lnTo>
                <a:lnTo>
                  <a:pt x="188441" y="98593"/>
                </a:lnTo>
                <a:lnTo>
                  <a:pt x="180091" y="110688"/>
                </a:lnTo>
                <a:lnTo>
                  <a:pt x="175562" y="115729"/>
                </a:lnTo>
                <a:lnTo>
                  <a:pt x="165873" y="125707"/>
                </a:lnTo>
                <a:lnTo>
                  <a:pt x="162306" y="129313"/>
                </a:lnTo>
                <a:lnTo>
                  <a:pt x="157390" y="132987"/>
                </a:lnTo>
                <a:lnTo>
                  <a:pt x="151571" y="136707"/>
                </a:lnTo>
                <a:lnTo>
                  <a:pt x="145153" y="140456"/>
                </a:lnTo>
                <a:lnTo>
                  <a:pt x="140874" y="144226"/>
                </a:lnTo>
                <a:lnTo>
                  <a:pt x="138022" y="148009"/>
                </a:lnTo>
                <a:lnTo>
                  <a:pt x="136120" y="151801"/>
                </a:lnTo>
                <a:lnTo>
                  <a:pt x="133581" y="154329"/>
                </a:lnTo>
                <a:lnTo>
                  <a:pt x="130620" y="156015"/>
                </a:lnTo>
                <a:lnTo>
                  <a:pt x="127375" y="157138"/>
                </a:lnTo>
                <a:lnTo>
                  <a:pt x="123942" y="160427"/>
                </a:lnTo>
                <a:lnTo>
                  <a:pt x="120383" y="165160"/>
                </a:lnTo>
                <a:lnTo>
                  <a:pt x="116741" y="170855"/>
                </a:lnTo>
                <a:lnTo>
                  <a:pt x="113042" y="175922"/>
                </a:lnTo>
                <a:lnTo>
                  <a:pt x="109307" y="180570"/>
                </a:lnTo>
                <a:lnTo>
                  <a:pt x="100254" y="191087"/>
                </a:lnTo>
                <a:lnTo>
                  <a:pt x="99511" y="193220"/>
                </a:lnTo>
                <a:lnTo>
                  <a:pt x="98686" y="198976"/>
                </a:lnTo>
                <a:lnTo>
                  <a:pt x="97196" y="203559"/>
                </a:lnTo>
                <a:lnTo>
                  <a:pt x="94932" y="209155"/>
                </a:lnTo>
                <a:lnTo>
                  <a:pt x="92153" y="215425"/>
                </a:lnTo>
                <a:lnTo>
                  <a:pt x="90300" y="220875"/>
                </a:lnTo>
                <a:lnTo>
                  <a:pt x="89066" y="225779"/>
                </a:lnTo>
                <a:lnTo>
                  <a:pt x="86596" y="2851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2"/>
          <p:cNvSpPr/>
          <p:nvPr/>
        </p:nvSpPr>
        <p:spPr>
          <a:xfrm>
            <a:off x="6377939" y="1491149"/>
            <a:ext cx="33640" cy="28571"/>
          </a:xfrm>
          <a:custGeom>
            <a:avLst/>
            <a:gdLst/>
            <a:ahLst/>
            <a:cxnLst/>
            <a:rect l="0" t="0" r="0" b="0"/>
            <a:pathLst>
              <a:path w="33640" h="28571">
                <a:moveTo>
                  <a:pt x="0" y="17610"/>
                </a:moveTo>
                <a:lnTo>
                  <a:pt x="0" y="23678"/>
                </a:lnTo>
                <a:lnTo>
                  <a:pt x="1271" y="25466"/>
                </a:lnTo>
                <a:lnTo>
                  <a:pt x="3387" y="26657"/>
                </a:lnTo>
                <a:lnTo>
                  <a:pt x="6069" y="27452"/>
                </a:lnTo>
                <a:lnTo>
                  <a:pt x="9125" y="27981"/>
                </a:lnTo>
                <a:lnTo>
                  <a:pt x="12434" y="28334"/>
                </a:lnTo>
                <a:lnTo>
                  <a:pt x="15909" y="28570"/>
                </a:lnTo>
                <a:lnTo>
                  <a:pt x="19496" y="27457"/>
                </a:lnTo>
                <a:lnTo>
                  <a:pt x="23158" y="25445"/>
                </a:lnTo>
                <a:lnTo>
                  <a:pt x="26868" y="22833"/>
                </a:lnTo>
                <a:lnTo>
                  <a:pt x="29343" y="19822"/>
                </a:lnTo>
                <a:lnTo>
                  <a:pt x="30992" y="16545"/>
                </a:lnTo>
                <a:lnTo>
                  <a:pt x="33639" y="8228"/>
                </a:lnTo>
                <a:lnTo>
                  <a:pt x="32586" y="6275"/>
                </a:lnTo>
                <a:lnTo>
                  <a:pt x="30615" y="3704"/>
                </a:lnTo>
                <a:lnTo>
                  <a:pt x="28030" y="719"/>
                </a:lnTo>
                <a:lnTo>
                  <a:pt x="25036" y="0"/>
                </a:lnTo>
                <a:lnTo>
                  <a:pt x="21771" y="790"/>
                </a:lnTo>
                <a:lnTo>
                  <a:pt x="13473" y="5116"/>
                </a:lnTo>
                <a:lnTo>
                  <a:pt x="12792" y="6741"/>
                </a:lnTo>
                <a:lnTo>
                  <a:pt x="12338" y="9094"/>
                </a:lnTo>
                <a:lnTo>
                  <a:pt x="11700" y="15087"/>
                </a:lnTo>
                <a:lnTo>
                  <a:pt x="22861" y="17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3"/>
          <p:cNvSpPr/>
          <p:nvPr/>
        </p:nvSpPr>
        <p:spPr>
          <a:xfrm>
            <a:off x="3841038" y="2103119"/>
            <a:ext cx="250903" cy="91421"/>
          </a:xfrm>
          <a:custGeom>
            <a:avLst/>
            <a:gdLst/>
            <a:ahLst/>
            <a:cxnLst/>
            <a:rect l="0" t="0" r="0" b="0"/>
            <a:pathLst>
              <a:path w="250903" h="91421">
                <a:moveTo>
                  <a:pt x="102312" y="11431"/>
                </a:moveTo>
                <a:lnTo>
                  <a:pt x="96244" y="5363"/>
                </a:lnTo>
                <a:lnTo>
                  <a:pt x="93186" y="3575"/>
                </a:lnTo>
                <a:lnTo>
                  <a:pt x="86403" y="1589"/>
                </a:lnTo>
                <a:lnTo>
                  <a:pt x="79154" y="707"/>
                </a:lnTo>
                <a:lnTo>
                  <a:pt x="75443" y="471"/>
                </a:lnTo>
                <a:lnTo>
                  <a:pt x="71699" y="1584"/>
                </a:lnTo>
                <a:lnTo>
                  <a:pt x="67934" y="3596"/>
                </a:lnTo>
                <a:lnTo>
                  <a:pt x="58832" y="9883"/>
                </a:lnTo>
                <a:lnTo>
                  <a:pt x="56815" y="11669"/>
                </a:lnTo>
                <a:lnTo>
                  <a:pt x="51187" y="17040"/>
                </a:lnTo>
                <a:lnTo>
                  <a:pt x="47909" y="18980"/>
                </a:lnTo>
                <a:lnTo>
                  <a:pt x="40879" y="21136"/>
                </a:lnTo>
                <a:lnTo>
                  <a:pt x="38497" y="22981"/>
                </a:lnTo>
                <a:lnTo>
                  <a:pt x="36908" y="25481"/>
                </a:lnTo>
                <a:lnTo>
                  <a:pt x="35850" y="28417"/>
                </a:lnTo>
                <a:lnTo>
                  <a:pt x="32603" y="32915"/>
                </a:lnTo>
                <a:lnTo>
                  <a:pt x="27900" y="38454"/>
                </a:lnTo>
                <a:lnTo>
                  <a:pt x="14235" y="53457"/>
                </a:lnTo>
                <a:lnTo>
                  <a:pt x="11844" y="57228"/>
                </a:lnTo>
                <a:lnTo>
                  <a:pt x="8980" y="62282"/>
                </a:lnTo>
                <a:lnTo>
                  <a:pt x="5800" y="68192"/>
                </a:lnTo>
                <a:lnTo>
                  <a:pt x="3681" y="73401"/>
                </a:lnTo>
                <a:lnTo>
                  <a:pt x="2268" y="78144"/>
                </a:lnTo>
                <a:lnTo>
                  <a:pt x="0" y="88814"/>
                </a:lnTo>
                <a:lnTo>
                  <a:pt x="1084" y="89689"/>
                </a:lnTo>
                <a:lnTo>
                  <a:pt x="5675" y="90662"/>
                </a:lnTo>
                <a:lnTo>
                  <a:pt x="11949" y="91095"/>
                </a:lnTo>
                <a:lnTo>
                  <a:pt x="20257" y="91372"/>
                </a:lnTo>
                <a:lnTo>
                  <a:pt x="27764" y="91420"/>
                </a:lnTo>
                <a:lnTo>
                  <a:pt x="31023" y="90157"/>
                </a:lnTo>
                <a:lnTo>
                  <a:pt x="34466" y="88045"/>
                </a:lnTo>
                <a:lnTo>
                  <a:pt x="38031" y="85367"/>
                </a:lnTo>
                <a:lnTo>
                  <a:pt x="41678" y="82311"/>
                </a:lnTo>
                <a:lnTo>
                  <a:pt x="45379" y="79004"/>
                </a:lnTo>
                <a:lnTo>
                  <a:pt x="49117" y="75530"/>
                </a:lnTo>
                <a:lnTo>
                  <a:pt x="51608" y="71943"/>
                </a:lnTo>
                <a:lnTo>
                  <a:pt x="53270" y="68282"/>
                </a:lnTo>
                <a:lnTo>
                  <a:pt x="54376" y="64572"/>
                </a:lnTo>
                <a:lnTo>
                  <a:pt x="57655" y="62098"/>
                </a:lnTo>
                <a:lnTo>
                  <a:pt x="62381" y="60449"/>
                </a:lnTo>
                <a:lnTo>
                  <a:pt x="68071" y="59349"/>
                </a:lnTo>
                <a:lnTo>
                  <a:pt x="71865" y="57346"/>
                </a:lnTo>
                <a:lnTo>
                  <a:pt x="74394" y="54741"/>
                </a:lnTo>
                <a:lnTo>
                  <a:pt x="76079" y="51734"/>
                </a:lnTo>
                <a:lnTo>
                  <a:pt x="78473" y="48460"/>
                </a:lnTo>
                <a:lnTo>
                  <a:pt x="81340" y="45007"/>
                </a:lnTo>
                <a:lnTo>
                  <a:pt x="84520" y="41434"/>
                </a:lnTo>
                <a:lnTo>
                  <a:pt x="91441" y="34079"/>
                </a:lnTo>
                <a:lnTo>
                  <a:pt x="95065" y="30339"/>
                </a:lnTo>
                <a:lnTo>
                  <a:pt x="98750" y="27846"/>
                </a:lnTo>
                <a:lnTo>
                  <a:pt x="106232" y="25077"/>
                </a:lnTo>
                <a:lnTo>
                  <a:pt x="110005" y="21798"/>
                </a:lnTo>
                <a:lnTo>
                  <a:pt x="113791" y="17072"/>
                </a:lnTo>
                <a:lnTo>
                  <a:pt x="124505" y="1000"/>
                </a:lnTo>
                <a:lnTo>
                  <a:pt x="124728" y="1937"/>
                </a:lnTo>
                <a:lnTo>
                  <a:pt x="124876" y="3831"/>
                </a:lnTo>
                <a:lnTo>
                  <a:pt x="125113" y="9929"/>
                </a:lnTo>
                <a:lnTo>
                  <a:pt x="126403" y="11700"/>
                </a:lnTo>
                <a:lnTo>
                  <a:pt x="128532" y="14150"/>
                </a:lnTo>
                <a:lnTo>
                  <a:pt x="131222" y="17054"/>
                </a:lnTo>
                <a:lnTo>
                  <a:pt x="134285" y="21529"/>
                </a:lnTo>
                <a:lnTo>
                  <a:pt x="137597" y="27053"/>
                </a:lnTo>
                <a:lnTo>
                  <a:pt x="141075" y="33275"/>
                </a:lnTo>
                <a:lnTo>
                  <a:pt x="144664" y="38694"/>
                </a:lnTo>
                <a:lnTo>
                  <a:pt x="148327" y="43576"/>
                </a:lnTo>
                <a:lnTo>
                  <a:pt x="157262" y="54469"/>
                </a:lnTo>
                <a:lnTo>
                  <a:pt x="159265" y="55363"/>
                </a:lnTo>
                <a:lnTo>
                  <a:pt x="164877" y="56356"/>
                </a:lnTo>
                <a:lnTo>
                  <a:pt x="171606" y="56797"/>
                </a:lnTo>
                <a:lnTo>
                  <a:pt x="178829" y="56993"/>
                </a:lnTo>
                <a:lnTo>
                  <a:pt x="186273" y="57081"/>
                </a:lnTo>
                <a:lnTo>
                  <a:pt x="190036" y="55834"/>
                </a:lnTo>
                <a:lnTo>
                  <a:pt x="193814" y="53733"/>
                </a:lnTo>
                <a:lnTo>
                  <a:pt x="197603" y="51062"/>
                </a:lnTo>
                <a:lnTo>
                  <a:pt x="201399" y="48011"/>
                </a:lnTo>
                <a:lnTo>
                  <a:pt x="205200" y="44708"/>
                </a:lnTo>
                <a:lnTo>
                  <a:pt x="209004" y="41235"/>
                </a:lnTo>
                <a:lnTo>
                  <a:pt x="216617" y="33991"/>
                </a:lnTo>
                <a:lnTo>
                  <a:pt x="225785" y="25059"/>
                </a:lnTo>
                <a:lnTo>
                  <a:pt x="229077" y="23056"/>
                </a:lnTo>
                <a:lnTo>
                  <a:pt x="233812" y="20451"/>
                </a:lnTo>
                <a:lnTo>
                  <a:pt x="239509" y="17444"/>
                </a:lnTo>
                <a:lnTo>
                  <a:pt x="243306" y="14169"/>
                </a:lnTo>
                <a:lnTo>
                  <a:pt x="245838" y="10717"/>
                </a:lnTo>
                <a:lnTo>
                  <a:pt x="2509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4"/>
          <p:cNvSpPr/>
          <p:nvPr/>
        </p:nvSpPr>
        <p:spPr>
          <a:xfrm>
            <a:off x="5943600" y="1657350"/>
            <a:ext cx="193789" cy="205740"/>
          </a:xfrm>
          <a:custGeom>
            <a:avLst/>
            <a:gdLst/>
            <a:ahLst/>
            <a:cxnLst/>
            <a:rect l="0" t="0" r="0" b="0"/>
            <a:pathLst>
              <a:path w="193789" h="205740">
                <a:moveTo>
                  <a:pt x="0" y="0"/>
                </a:moveTo>
                <a:lnTo>
                  <a:pt x="12136" y="18203"/>
                </a:lnTo>
                <a:lnTo>
                  <a:pt x="15710" y="24835"/>
                </a:lnTo>
                <a:lnTo>
                  <a:pt x="18093" y="30527"/>
                </a:lnTo>
                <a:lnTo>
                  <a:pt x="19682" y="35591"/>
                </a:lnTo>
                <a:lnTo>
                  <a:pt x="24834" y="54764"/>
                </a:lnTo>
                <a:lnTo>
                  <a:pt x="27986" y="66990"/>
                </a:lnTo>
                <a:lnTo>
                  <a:pt x="30087" y="76410"/>
                </a:lnTo>
                <a:lnTo>
                  <a:pt x="31488" y="83959"/>
                </a:lnTo>
                <a:lnTo>
                  <a:pt x="32422" y="90263"/>
                </a:lnTo>
                <a:lnTo>
                  <a:pt x="33044" y="95735"/>
                </a:lnTo>
                <a:lnTo>
                  <a:pt x="33459" y="100653"/>
                </a:lnTo>
                <a:lnTo>
                  <a:pt x="33736" y="105202"/>
                </a:lnTo>
                <a:lnTo>
                  <a:pt x="34043" y="113643"/>
                </a:lnTo>
                <a:lnTo>
                  <a:pt x="34126" y="117672"/>
                </a:lnTo>
                <a:lnTo>
                  <a:pt x="35450" y="122898"/>
                </a:lnTo>
                <a:lnTo>
                  <a:pt x="37603" y="128922"/>
                </a:lnTo>
                <a:lnTo>
                  <a:pt x="44116" y="144704"/>
                </a:lnTo>
                <a:lnTo>
                  <a:pt x="45007" y="150249"/>
                </a:lnTo>
                <a:lnTo>
                  <a:pt x="45244" y="153506"/>
                </a:lnTo>
                <a:lnTo>
                  <a:pt x="45403" y="156947"/>
                </a:lnTo>
                <a:lnTo>
                  <a:pt x="45579" y="164158"/>
                </a:lnTo>
                <a:lnTo>
                  <a:pt x="46896" y="167858"/>
                </a:lnTo>
                <a:lnTo>
                  <a:pt x="49044" y="171595"/>
                </a:lnTo>
                <a:lnTo>
                  <a:pt x="51746" y="175357"/>
                </a:lnTo>
                <a:lnTo>
                  <a:pt x="53547" y="176594"/>
                </a:lnTo>
                <a:lnTo>
                  <a:pt x="54748" y="176149"/>
                </a:lnTo>
                <a:lnTo>
                  <a:pt x="55548" y="174583"/>
                </a:lnTo>
                <a:lnTo>
                  <a:pt x="56438" y="169455"/>
                </a:lnTo>
                <a:lnTo>
                  <a:pt x="56675" y="166310"/>
                </a:lnTo>
                <a:lnTo>
                  <a:pt x="56834" y="162943"/>
                </a:lnTo>
                <a:lnTo>
                  <a:pt x="57009" y="155816"/>
                </a:lnTo>
                <a:lnTo>
                  <a:pt x="57108" y="144663"/>
                </a:lnTo>
                <a:lnTo>
                  <a:pt x="58392" y="140892"/>
                </a:lnTo>
                <a:lnTo>
                  <a:pt x="60518" y="137108"/>
                </a:lnTo>
                <a:lnTo>
                  <a:pt x="63205" y="133315"/>
                </a:lnTo>
                <a:lnTo>
                  <a:pt x="79123" y="109774"/>
                </a:lnTo>
                <a:lnTo>
                  <a:pt x="85768" y="101122"/>
                </a:lnTo>
                <a:lnTo>
                  <a:pt x="92738" y="92815"/>
                </a:lnTo>
                <a:lnTo>
                  <a:pt x="99926" y="84736"/>
                </a:lnTo>
                <a:lnTo>
                  <a:pt x="105987" y="79351"/>
                </a:lnTo>
                <a:lnTo>
                  <a:pt x="111297" y="75760"/>
                </a:lnTo>
                <a:lnTo>
                  <a:pt x="116108" y="73367"/>
                </a:lnTo>
                <a:lnTo>
                  <a:pt x="120585" y="71771"/>
                </a:lnTo>
                <a:lnTo>
                  <a:pt x="124840" y="70707"/>
                </a:lnTo>
                <a:lnTo>
                  <a:pt x="128947" y="69998"/>
                </a:lnTo>
                <a:lnTo>
                  <a:pt x="132954" y="69525"/>
                </a:lnTo>
                <a:lnTo>
                  <a:pt x="136896" y="69210"/>
                </a:lnTo>
                <a:lnTo>
                  <a:pt x="140794" y="69000"/>
                </a:lnTo>
                <a:lnTo>
                  <a:pt x="151898" y="68766"/>
                </a:lnTo>
                <a:lnTo>
                  <a:pt x="167587" y="68616"/>
                </a:lnTo>
                <a:lnTo>
                  <a:pt x="170145" y="69874"/>
                </a:lnTo>
                <a:lnTo>
                  <a:pt x="173120" y="71983"/>
                </a:lnTo>
                <a:lnTo>
                  <a:pt x="176372" y="74658"/>
                </a:lnTo>
                <a:lnTo>
                  <a:pt x="178542" y="77712"/>
                </a:lnTo>
                <a:lnTo>
                  <a:pt x="179988" y="81018"/>
                </a:lnTo>
                <a:lnTo>
                  <a:pt x="180952" y="84492"/>
                </a:lnTo>
                <a:lnTo>
                  <a:pt x="182864" y="86808"/>
                </a:lnTo>
                <a:lnTo>
                  <a:pt x="185410" y="88351"/>
                </a:lnTo>
                <a:lnTo>
                  <a:pt x="188376" y="89381"/>
                </a:lnTo>
                <a:lnTo>
                  <a:pt x="190354" y="92607"/>
                </a:lnTo>
                <a:lnTo>
                  <a:pt x="191672" y="97298"/>
                </a:lnTo>
                <a:lnTo>
                  <a:pt x="192551" y="102965"/>
                </a:lnTo>
                <a:lnTo>
                  <a:pt x="193137" y="109283"/>
                </a:lnTo>
                <a:lnTo>
                  <a:pt x="193528" y="116035"/>
                </a:lnTo>
                <a:lnTo>
                  <a:pt x="193788" y="123077"/>
                </a:lnTo>
                <a:lnTo>
                  <a:pt x="192692" y="129041"/>
                </a:lnTo>
                <a:lnTo>
                  <a:pt x="190691" y="134287"/>
                </a:lnTo>
                <a:lnTo>
                  <a:pt x="188087" y="139055"/>
                </a:lnTo>
                <a:lnTo>
                  <a:pt x="185081" y="143503"/>
                </a:lnTo>
                <a:lnTo>
                  <a:pt x="181807" y="147738"/>
                </a:lnTo>
                <a:lnTo>
                  <a:pt x="178355" y="151832"/>
                </a:lnTo>
                <a:lnTo>
                  <a:pt x="174783" y="155831"/>
                </a:lnTo>
                <a:lnTo>
                  <a:pt x="167428" y="163661"/>
                </a:lnTo>
                <a:lnTo>
                  <a:pt x="163688" y="166257"/>
                </a:lnTo>
                <a:lnTo>
                  <a:pt x="159925" y="167988"/>
                </a:lnTo>
                <a:lnTo>
                  <a:pt x="156147" y="169142"/>
                </a:lnTo>
                <a:lnTo>
                  <a:pt x="149817" y="172451"/>
                </a:lnTo>
                <a:lnTo>
                  <a:pt x="141788" y="177197"/>
                </a:lnTo>
                <a:lnTo>
                  <a:pt x="132626" y="182901"/>
                </a:lnTo>
                <a:lnTo>
                  <a:pt x="122707" y="187974"/>
                </a:lnTo>
                <a:lnTo>
                  <a:pt x="112284" y="192626"/>
                </a:lnTo>
                <a:lnTo>
                  <a:pt x="101526" y="196997"/>
                </a:lnTo>
                <a:lnTo>
                  <a:pt x="93084" y="199911"/>
                </a:lnTo>
                <a:lnTo>
                  <a:pt x="86186" y="201854"/>
                </a:lnTo>
                <a:lnTo>
                  <a:pt x="45720" y="2057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congruent?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two figures have the same shape and size, they are called congruent. </a:t>
            </a:r>
          </a:p>
          <a:p>
            <a:r>
              <a:rPr lang="en-US" dirty="0" smtClean="0"/>
              <a:t>What kinds of congruent triangles are there?</a:t>
            </a:r>
            <a:endParaRPr lang="en-US" dirty="0"/>
          </a:p>
        </p:txBody>
      </p:sp>
      <p:sp>
        <p:nvSpPr>
          <p:cNvPr id="5" name="SMARTPenAnnotation124"/>
          <p:cNvSpPr/>
          <p:nvPr/>
        </p:nvSpPr>
        <p:spPr>
          <a:xfrm>
            <a:off x="3246120" y="3394729"/>
            <a:ext cx="560071" cy="536522"/>
          </a:xfrm>
          <a:custGeom>
            <a:avLst/>
            <a:gdLst/>
            <a:ahLst/>
            <a:cxnLst/>
            <a:rect l="0" t="0" r="0" b="0"/>
            <a:pathLst>
              <a:path w="560071" h="536522">
                <a:moveTo>
                  <a:pt x="560070" y="34271"/>
                </a:moveTo>
                <a:lnTo>
                  <a:pt x="560070" y="22135"/>
                </a:lnTo>
                <a:lnTo>
                  <a:pt x="557530" y="17290"/>
                </a:lnTo>
                <a:lnTo>
                  <a:pt x="547934" y="8520"/>
                </a:lnTo>
                <a:lnTo>
                  <a:pt x="538590" y="3776"/>
                </a:lnTo>
                <a:lnTo>
                  <a:pt x="528933" y="1667"/>
                </a:lnTo>
                <a:lnTo>
                  <a:pt x="516174" y="730"/>
                </a:lnTo>
                <a:lnTo>
                  <a:pt x="502038" y="314"/>
                </a:lnTo>
                <a:lnTo>
                  <a:pt x="453735" y="10"/>
                </a:lnTo>
                <a:lnTo>
                  <a:pt x="443460" y="0"/>
                </a:lnTo>
                <a:lnTo>
                  <a:pt x="432800" y="1263"/>
                </a:lnTo>
                <a:lnTo>
                  <a:pt x="421883" y="3376"/>
                </a:lnTo>
                <a:lnTo>
                  <a:pt x="410795" y="6054"/>
                </a:lnTo>
                <a:lnTo>
                  <a:pt x="400863" y="7840"/>
                </a:lnTo>
                <a:lnTo>
                  <a:pt x="391702" y="9030"/>
                </a:lnTo>
                <a:lnTo>
                  <a:pt x="383054" y="9823"/>
                </a:lnTo>
                <a:lnTo>
                  <a:pt x="370939" y="12892"/>
                </a:lnTo>
                <a:lnTo>
                  <a:pt x="356513" y="17479"/>
                </a:lnTo>
                <a:lnTo>
                  <a:pt x="261437" y="50310"/>
                </a:lnTo>
                <a:lnTo>
                  <a:pt x="222027" y="65105"/>
                </a:lnTo>
                <a:lnTo>
                  <a:pt x="207708" y="72607"/>
                </a:lnTo>
                <a:lnTo>
                  <a:pt x="196892" y="80148"/>
                </a:lnTo>
                <a:lnTo>
                  <a:pt x="188411" y="87716"/>
                </a:lnTo>
                <a:lnTo>
                  <a:pt x="180217" y="92761"/>
                </a:lnTo>
                <a:lnTo>
                  <a:pt x="157819" y="101131"/>
                </a:lnTo>
                <a:lnTo>
                  <a:pt x="142576" y="111090"/>
                </a:lnTo>
                <a:lnTo>
                  <a:pt x="126047" y="125833"/>
                </a:lnTo>
                <a:lnTo>
                  <a:pt x="122131" y="129602"/>
                </a:lnTo>
                <a:lnTo>
                  <a:pt x="119521" y="133385"/>
                </a:lnTo>
                <a:lnTo>
                  <a:pt x="116620" y="140974"/>
                </a:lnTo>
                <a:lnTo>
                  <a:pt x="117116" y="143506"/>
                </a:lnTo>
                <a:lnTo>
                  <a:pt x="118718" y="145195"/>
                </a:lnTo>
                <a:lnTo>
                  <a:pt x="121055" y="146320"/>
                </a:lnTo>
                <a:lnTo>
                  <a:pt x="122613" y="148340"/>
                </a:lnTo>
                <a:lnTo>
                  <a:pt x="123652" y="150957"/>
                </a:lnTo>
                <a:lnTo>
                  <a:pt x="124344" y="153971"/>
                </a:lnTo>
                <a:lnTo>
                  <a:pt x="126076" y="155981"/>
                </a:lnTo>
                <a:lnTo>
                  <a:pt x="128501" y="157321"/>
                </a:lnTo>
                <a:lnTo>
                  <a:pt x="131387" y="158214"/>
                </a:lnTo>
                <a:lnTo>
                  <a:pt x="158080" y="160917"/>
                </a:lnTo>
                <a:lnTo>
                  <a:pt x="186674" y="165911"/>
                </a:lnTo>
                <a:lnTo>
                  <a:pt x="200649" y="167751"/>
                </a:lnTo>
                <a:lnTo>
                  <a:pt x="213776" y="168977"/>
                </a:lnTo>
                <a:lnTo>
                  <a:pt x="226337" y="169795"/>
                </a:lnTo>
                <a:lnTo>
                  <a:pt x="241061" y="170340"/>
                </a:lnTo>
                <a:lnTo>
                  <a:pt x="289583" y="171107"/>
                </a:lnTo>
                <a:lnTo>
                  <a:pt x="316663" y="171287"/>
                </a:lnTo>
                <a:lnTo>
                  <a:pt x="329219" y="172605"/>
                </a:lnTo>
                <a:lnTo>
                  <a:pt x="341399" y="174753"/>
                </a:lnTo>
                <a:lnTo>
                  <a:pt x="353329" y="177456"/>
                </a:lnTo>
                <a:lnTo>
                  <a:pt x="363823" y="180527"/>
                </a:lnTo>
                <a:lnTo>
                  <a:pt x="373358" y="183845"/>
                </a:lnTo>
                <a:lnTo>
                  <a:pt x="425116" y="204362"/>
                </a:lnTo>
                <a:lnTo>
                  <a:pt x="439620" y="212435"/>
                </a:lnTo>
                <a:lnTo>
                  <a:pt x="453100" y="221627"/>
                </a:lnTo>
                <a:lnTo>
                  <a:pt x="465897" y="231565"/>
                </a:lnTo>
                <a:lnTo>
                  <a:pt x="476968" y="240730"/>
                </a:lnTo>
                <a:lnTo>
                  <a:pt x="486888" y="249380"/>
                </a:lnTo>
                <a:lnTo>
                  <a:pt x="496042" y="257687"/>
                </a:lnTo>
                <a:lnTo>
                  <a:pt x="504685" y="268305"/>
                </a:lnTo>
                <a:lnTo>
                  <a:pt x="512986" y="280463"/>
                </a:lnTo>
                <a:lnTo>
                  <a:pt x="521061" y="293649"/>
                </a:lnTo>
                <a:lnTo>
                  <a:pt x="526444" y="304980"/>
                </a:lnTo>
                <a:lnTo>
                  <a:pt x="530032" y="315073"/>
                </a:lnTo>
                <a:lnTo>
                  <a:pt x="532425" y="324342"/>
                </a:lnTo>
                <a:lnTo>
                  <a:pt x="534020" y="333062"/>
                </a:lnTo>
                <a:lnTo>
                  <a:pt x="535792" y="349523"/>
                </a:lnTo>
                <a:lnTo>
                  <a:pt x="533193" y="365306"/>
                </a:lnTo>
                <a:lnTo>
                  <a:pt x="529074" y="379517"/>
                </a:lnTo>
                <a:lnTo>
                  <a:pt x="527244" y="390067"/>
                </a:lnTo>
                <a:lnTo>
                  <a:pt x="519657" y="402376"/>
                </a:lnTo>
                <a:lnTo>
                  <a:pt x="509088" y="416313"/>
                </a:lnTo>
                <a:lnTo>
                  <a:pt x="500158" y="430973"/>
                </a:lnTo>
                <a:lnTo>
                  <a:pt x="488569" y="445956"/>
                </a:lnTo>
                <a:lnTo>
                  <a:pt x="476222" y="459812"/>
                </a:lnTo>
                <a:lnTo>
                  <a:pt x="460860" y="474753"/>
                </a:lnTo>
                <a:lnTo>
                  <a:pt x="447820" y="483193"/>
                </a:lnTo>
                <a:lnTo>
                  <a:pt x="439516" y="487223"/>
                </a:lnTo>
                <a:lnTo>
                  <a:pt x="430171" y="491178"/>
                </a:lnTo>
                <a:lnTo>
                  <a:pt x="420131" y="495086"/>
                </a:lnTo>
                <a:lnTo>
                  <a:pt x="398814" y="502814"/>
                </a:lnTo>
                <a:lnTo>
                  <a:pt x="387796" y="506653"/>
                </a:lnTo>
                <a:lnTo>
                  <a:pt x="374100" y="510482"/>
                </a:lnTo>
                <a:lnTo>
                  <a:pt x="358620" y="514305"/>
                </a:lnTo>
                <a:lnTo>
                  <a:pt x="341950" y="518124"/>
                </a:lnTo>
                <a:lnTo>
                  <a:pt x="328296" y="521939"/>
                </a:lnTo>
                <a:lnTo>
                  <a:pt x="316654" y="525753"/>
                </a:lnTo>
                <a:lnTo>
                  <a:pt x="306353" y="529565"/>
                </a:lnTo>
                <a:lnTo>
                  <a:pt x="293135" y="532107"/>
                </a:lnTo>
                <a:lnTo>
                  <a:pt x="277973" y="533802"/>
                </a:lnTo>
                <a:lnTo>
                  <a:pt x="261515" y="534931"/>
                </a:lnTo>
                <a:lnTo>
                  <a:pt x="246733" y="535684"/>
                </a:lnTo>
                <a:lnTo>
                  <a:pt x="220149" y="536521"/>
                </a:lnTo>
                <a:lnTo>
                  <a:pt x="206456" y="535474"/>
                </a:lnTo>
                <a:lnTo>
                  <a:pt x="192247" y="533506"/>
                </a:lnTo>
                <a:lnTo>
                  <a:pt x="177695" y="530924"/>
                </a:lnTo>
                <a:lnTo>
                  <a:pt x="165453" y="529203"/>
                </a:lnTo>
                <a:lnTo>
                  <a:pt x="154752" y="528055"/>
                </a:lnTo>
                <a:lnTo>
                  <a:pt x="145078" y="527290"/>
                </a:lnTo>
                <a:lnTo>
                  <a:pt x="136088" y="525510"/>
                </a:lnTo>
                <a:lnTo>
                  <a:pt x="119327" y="520146"/>
                </a:lnTo>
                <a:lnTo>
                  <a:pt x="89542" y="509986"/>
                </a:lnTo>
                <a:lnTo>
                  <a:pt x="74510" y="506049"/>
                </a:lnTo>
                <a:lnTo>
                  <a:pt x="61055" y="503030"/>
                </a:lnTo>
                <a:lnTo>
                  <a:pt x="52133" y="500447"/>
                </a:lnTo>
                <a:lnTo>
                  <a:pt x="0" y="4914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5"/>
          <p:cNvSpPr/>
          <p:nvPr/>
        </p:nvSpPr>
        <p:spPr>
          <a:xfrm>
            <a:off x="3931920" y="3377328"/>
            <a:ext cx="525781" cy="668893"/>
          </a:xfrm>
          <a:custGeom>
            <a:avLst/>
            <a:gdLst/>
            <a:ahLst/>
            <a:cxnLst/>
            <a:rect l="0" t="0" r="0" b="0"/>
            <a:pathLst>
              <a:path w="525781" h="668893">
                <a:moveTo>
                  <a:pt x="0" y="623172"/>
                </a:moveTo>
                <a:lnTo>
                  <a:pt x="0" y="604968"/>
                </a:lnTo>
                <a:lnTo>
                  <a:pt x="3386" y="589258"/>
                </a:lnTo>
                <a:lnTo>
                  <a:pt x="9125" y="573809"/>
                </a:lnTo>
                <a:lnTo>
                  <a:pt x="15909" y="558476"/>
                </a:lnTo>
                <a:lnTo>
                  <a:pt x="23157" y="539808"/>
                </a:lnTo>
                <a:lnTo>
                  <a:pt x="30612" y="520081"/>
                </a:lnTo>
                <a:lnTo>
                  <a:pt x="38158" y="502847"/>
                </a:lnTo>
                <a:lnTo>
                  <a:pt x="45746" y="483334"/>
                </a:lnTo>
                <a:lnTo>
                  <a:pt x="49547" y="472796"/>
                </a:lnTo>
                <a:lnTo>
                  <a:pt x="52081" y="461961"/>
                </a:lnTo>
                <a:lnTo>
                  <a:pt x="53771" y="450928"/>
                </a:lnTo>
                <a:lnTo>
                  <a:pt x="54897" y="439763"/>
                </a:lnTo>
                <a:lnTo>
                  <a:pt x="58187" y="424699"/>
                </a:lnTo>
                <a:lnTo>
                  <a:pt x="62922" y="407036"/>
                </a:lnTo>
                <a:lnTo>
                  <a:pt x="68617" y="387641"/>
                </a:lnTo>
                <a:lnTo>
                  <a:pt x="80035" y="355661"/>
                </a:lnTo>
                <a:lnTo>
                  <a:pt x="113041" y="269328"/>
                </a:lnTo>
                <a:lnTo>
                  <a:pt x="128700" y="231066"/>
                </a:lnTo>
                <a:lnTo>
                  <a:pt x="142950" y="197938"/>
                </a:lnTo>
                <a:lnTo>
                  <a:pt x="156260" y="168233"/>
                </a:lnTo>
                <a:lnTo>
                  <a:pt x="167673" y="144619"/>
                </a:lnTo>
                <a:lnTo>
                  <a:pt x="177822" y="125067"/>
                </a:lnTo>
                <a:lnTo>
                  <a:pt x="187128" y="108222"/>
                </a:lnTo>
                <a:lnTo>
                  <a:pt x="197141" y="93181"/>
                </a:lnTo>
                <a:lnTo>
                  <a:pt x="207628" y="79345"/>
                </a:lnTo>
                <a:lnTo>
                  <a:pt x="218428" y="66310"/>
                </a:lnTo>
                <a:lnTo>
                  <a:pt x="226899" y="55081"/>
                </a:lnTo>
                <a:lnTo>
                  <a:pt x="244888" y="28410"/>
                </a:lnTo>
                <a:lnTo>
                  <a:pt x="254042" y="16780"/>
                </a:lnTo>
                <a:lnTo>
                  <a:pt x="258261" y="13170"/>
                </a:lnTo>
                <a:lnTo>
                  <a:pt x="262344" y="10764"/>
                </a:lnTo>
                <a:lnTo>
                  <a:pt x="266336" y="9160"/>
                </a:lnTo>
                <a:lnTo>
                  <a:pt x="274158" y="3991"/>
                </a:lnTo>
                <a:lnTo>
                  <a:pt x="278022" y="834"/>
                </a:lnTo>
                <a:lnTo>
                  <a:pt x="281868" y="0"/>
                </a:lnTo>
                <a:lnTo>
                  <a:pt x="285702" y="714"/>
                </a:lnTo>
                <a:lnTo>
                  <a:pt x="293348" y="4894"/>
                </a:lnTo>
                <a:lnTo>
                  <a:pt x="300980" y="10985"/>
                </a:lnTo>
                <a:lnTo>
                  <a:pt x="303523" y="14387"/>
                </a:lnTo>
                <a:lnTo>
                  <a:pt x="308373" y="25243"/>
                </a:lnTo>
                <a:lnTo>
                  <a:pt x="327973" y="49153"/>
                </a:lnTo>
                <a:lnTo>
                  <a:pt x="339182" y="68423"/>
                </a:lnTo>
                <a:lnTo>
                  <a:pt x="346751" y="82823"/>
                </a:lnTo>
                <a:lnTo>
                  <a:pt x="350547" y="94029"/>
                </a:lnTo>
                <a:lnTo>
                  <a:pt x="354348" y="107850"/>
                </a:lnTo>
                <a:lnTo>
                  <a:pt x="358152" y="123414"/>
                </a:lnTo>
                <a:lnTo>
                  <a:pt x="361958" y="136330"/>
                </a:lnTo>
                <a:lnTo>
                  <a:pt x="365765" y="147480"/>
                </a:lnTo>
                <a:lnTo>
                  <a:pt x="369573" y="157454"/>
                </a:lnTo>
                <a:lnTo>
                  <a:pt x="390738" y="229496"/>
                </a:lnTo>
                <a:lnTo>
                  <a:pt x="424807" y="347777"/>
                </a:lnTo>
                <a:lnTo>
                  <a:pt x="475700" y="520771"/>
                </a:lnTo>
                <a:lnTo>
                  <a:pt x="483503" y="544745"/>
                </a:lnTo>
                <a:lnTo>
                  <a:pt x="505152" y="607538"/>
                </a:lnTo>
                <a:lnTo>
                  <a:pt x="509488" y="619100"/>
                </a:lnTo>
                <a:lnTo>
                  <a:pt x="513648" y="629347"/>
                </a:lnTo>
                <a:lnTo>
                  <a:pt x="525780" y="668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6"/>
          <p:cNvSpPr/>
          <p:nvPr/>
        </p:nvSpPr>
        <p:spPr>
          <a:xfrm>
            <a:off x="4000500" y="3634739"/>
            <a:ext cx="422910" cy="102871"/>
          </a:xfrm>
          <a:custGeom>
            <a:avLst/>
            <a:gdLst/>
            <a:ahLst/>
            <a:cxnLst/>
            <a:rect l="0" t="0" r="0" b="0"/>
            <a:pathLst>
              <a:path w="422910" h="102871">
                <a:moveTo>
                  <a:pt x="0" y="102870"/>
                </a:moveTo>
                <a:lnTo>
                  <a:pt x="12135" y="90735"/>
                </a:lnTo>
                <a:lnTo>
                  <a:pt x="16980" y="87160"/>
                </a:lnTo>
                <a:lnTo>
                  <a:pt x="21480" y="84777"/>
                </a:lnTo>
                <a:lnTo>
                  <a:pt x="25750" y="83188"/>
                </a:lnTo>
                <a:lnTo>
                  <a:pt x="29866" y="80859"/>
                </a:lnTo>
                <a:lnTo>
                  <a:pt x="33881" y="78036"/>
                </a:lnTo>
                <a:lnTo>
                  <a:pt x="37827" y="74884"/>
                </a:lnTo>
                <a:lnTo>
                  <a:pt x="42998" y="72783"/>
                </a:lnTo>
                <a:lnTo>
                  <a:pt x="55517" y="70448"/>
                </a:lnTo>
                <a:lnTo>
                  <a:pt x="64951" y="68556"/>
                </a:lnTo>
                <a:lnTo>
                  <a:pt x="88980" y="63066"/>
                </a:lnTo>
                <a:lnTo>
                  <a:pt x="99960" y="59824"/>
                </a:lnTo>
                <a:lnTo>
                  <a:pt x="109820" y="56393"/>
                </a:lnTo>
                <a:lnTo>
                  <a:pt x="118933" y="52835"/>
                </a:lnTo>
                <a:lnTo>
                  <a:pt x="128819" y="50463"/>
                </a:lnTo>
                <a:lnTo>
                  <a:pt x="139219" y="48883"/>
                </a:lnTo>
                <a:lnTo>
                  <a:pt x="149962" y="47829"/>
                </a:lnTo>
                <a:lnTo>
                  <a:pt x="160935" y="45856"/>
                </a:lnTo>
                <a:lnTo>
                  <a:pt x="172060" y="43270"/>
                </a:lnTo>
                <a:lnTo>
                  <a:pt x="183286" y="40277"/>
                </a:lnTo>
                <a:lnTo>
                  <a:pt x="205921" y="33564"/>
                </a:lnTo>
                <a:lnTo>
                  <a:pt x="217290" y="29996"/>
                </a:lnTo>
                <a:lnTo>
                  <a:pt x="237570" y="25078"/>
                </a:lnTo>
                <a:lnTo>
                  <a:pt x="293970" y="12839"/>
                </a:lnTo>
                <a:lnTo>
                  <a:pt x="319170" y="8560"/>
                </a:lnTo>
                <a:lnTo>
                  <a:pt x="341050" y="5707"/>
                </a:lnTo>
                <a:lnTo>
                  <a:pt x="375097" y="2537"/>
                </a:lnTo>
                <a:lnTo>
                  <a:pt x="385955" y="1691"/>
                </a:lnTo>
                <a:lnTo>
                  <a:pt x="4229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7"/>
          <p:cNvSpPr/>
          <p:nvPr/>
        </p:nvSpPr>
        <p:spPr>
          <a:xfrm>
            <a:off x="4519267" y="3383279"/>
            <a:ext cx="544053" cy="548401"/>
          </a:xfrm>
          <a:custGeom>
            <a:avLst/>
            <a:gdLst/>
            <a:ahLst/>
            <a:cxnLst/>
            <a:rect l="0" t="0" r="0" b="0"/>
            <a:pathLst>
              <a:path w="544053" h="548401">
                <a:moveTo>
                  <a:pt x="498503" y="0"/>
                </a:moveTo>
                <a:lnTo>
                  <a:pt x="492435" y="0"/>
                </a:lnTo>
                <a:lnTo>
                  <a:pt x="481757" y="2541"/>
                </a:lnTo>
                <a:lnTo>
                  <a:pt x="446187" y="12136"/>
                </a:lnTo>
                <a:lnTo>
                  <a:pt x="425525" y="19521"/>
                </a:lnTo>
                <a:lnTo>
                  <a:pt x="404131" y="28254"/>
                </a:lnTo>
                <a:lnTo>
                  <a:pt x="382248" y="37886"/>
                </a:lnTo>
                <a:lnTo>
                  <a:pt x="363850" y="45577"/>
                </a:lnTo>
                <a:lnTo>
                  <a:pt x="347774" y="51975"/>
                </a:lnTo>
                <a:lnTo>
                  <a:pt x="333247" y="57510"/>
                </a:lnTo>
                <a:lnTo>
                  <a:pt x="319752" y="63740"/>
                </a:lnTo>
                <a:lnTo>
                  <a:pt x="306946" y="70434"/>
                </a:lnTo>
                <a:lnTo>
                  <a:pt x="234745" y="111562"/>
                </a:lnTo>
                <a:lnTo>
                  <a:pt x="175960" y="142717"/>
                </a:lnTo>
                <a:lnTo>
                  <a:pt x="142505" y="159915"/>
                </a:lnTo>
                <a:lnTo>
                  <a:pt x="115120" y="175190"/>
                </a:lnTo>
                <a:lnTo>
                  <a:pt x="91784" y="189183"/>
                </a:lnTo>
                <a:lnTo>
                  <a:pt x="71147" y="202322"/>
                </a:lnTo>
                <a:lnTo>
                  <a:pt x="56119" y="212352"/>
                </a:lnTo>
                <a:lnTo>
                  <a:pt x="44830" y="220308"/>
                </a:lnTo>
                <a:lnTo>
                  <a:pt x="36034" y="226882"/>
                </a:lnTo>
                <a:lnTo>
                  <a:pt x="19488" y="240960"/>
                </a:lnTo>
                <a:lnTo>
                  <a:pt x="304" y="258558"/>
                </a:lnTo>
                <a:lnTo>
                  <a:pt x="0" y="261272"/>
                </a:lnTo>
                <a:lnTo>
                  <a:pt x="1068" y="264352"/>
                </a:lnTo>
                <a:lnTo>
                  <a:pt x="5838" y="272351"/>
                </a:lnTo>
                <a:lnTo>
                  <a:pt x="18800" y="279805"/>
                </a:lnTo>
                <a:lnTo>
                  <a:pt x="31725" y="283108"/>
                </a:lnTo>
                <a:lnTo>
                  <a:pt x="48476" y="284576"/>
                </a:lnTo>
                <a:lnTo>
                  <a:pt x="72854" y="285229"/>
                </a:lnTo>
                <a:lnTo>
                  <a:pt x="308826" y="285747"/>
                </a:lnTo>
                <a:lnTo>
                  <a:pt x="332681" y="287018"/>
                </a:lnTo>
                <a:lnTo>
                  <a:pt x="354935" y="289135"/>
                </a:lnTo>
                <a:lnTo>
                  <a:pt x="376121" y="291817"/>
                </a:lnTo>
                <a:lnTo>
                  <a:pt x="394055" y="294875"/>
                </a:lnTo>
                <a:lnTo>
                  <a:pt x="409821" y="298183"/>
                </a:lnTo>
                <a:lnTo>
                  <a:pt x="424141" y="301659"/>
                </a:lnTo>
                <a:lnTo>
                  <a:pt x="436228" y="303976"/>
                </a:lnTo>
                <a:lnTo>
                  <a:pt x="446826" y="305521"/>
                </a:lnTo>
                <a:lnTo>
                  <a:pt x="456432" y="306551"/>
                </a:lnTo>
                <a:lnTo>
                  <a:pt x="465376" y="308508"/>
                </a:lnTo>
                <a:lnTo>
                  <a:pt x="482086" y="314068"/>
                </a:lnTo>
                <a:lnTo>
                  <a:pt x="494593" y="320773"/>
                </a:lnTo>
                <a:lnTo>
                  <a:pt x="505655" y="327986"/>
                </a:lnTo>
                <a:lnTo>
                  <a:pt x="519038" y="335425"/>
                </a:lnTo>
                <a:lnTo>
                  <a:pt x="523623" y="339187"/>
                </a:lnTo>
                <a:lnTo>
                  <a:pt x="526680" y="342965"/>
                </a:lnTo>
                <a:lnTo>
                  <a:pt x="534368" y="357736"/>
                </a:lnTo>
                <a:lnTo>
                  <a:pt x="539843" y="369814"/>
                </a:lnTo>
                <a:lnTo>
                  <a:pt x="542276" y="379416"/>
                </a:lnTo>
                <a:lnTo>
                  <a:pt x="543358" y="394690"/>
                </a:lnTo>
                <a:lnTo>
                  <a:pt x="543966" y="417935"/>
                </a:lnTo>
                <a:lnTo>
                  <a:pt x="544052" y="423404"/>
                </a:lnTo>
                <a:lnTo>
                  <a:pt x="537373" y="439639"/>
                </a:lnTo>
                <a:lnTo>
                  <a:pt x="532036" y="449303"/>
                </a:lnTo>
                <a:lnTo>
                  <a:pt x="524668" y="458286"/>
                </a:lnTo>
                <a:lnTo>
                  <a:pt x="515946" y="466814"/>
                </a:lnTo>
                <a:lnTo>
                  <a:pt x="498636" y="481793"/>
                </a:lnTo>
                <a:lnTo>
                  <a:pt x="486708" y="492684"/>
                </a:lnTo>
                <a:lnTo>
                  <a:pt x="473787" y="501757"/>
                </a:lnTo>
                <a:lnTo>
                  <a:pt x="457038" y="511293"/>
                </a:lnTo>
                <a:lnTo>
                  <a:pt x="432661" y="523998"/>
                </a:lnTo>
                <a:lnTo>
                  <a:pt x="417778" y="529672"/>
                </a:lnTo>
                <a:lnTo>
                  <a:pt x="401506" y="534725"/>
                </a:lnTo>
                <a:lnTo>
                  <a:pt x="384308" y="539364"/>
                </a:lnTo>
                <a:lnTo>
                  <a:pt x="371573" y="542456"/>
                </a:lnTo>
                <a:lnTo>
                  <a:pt x="361813" y="544518"/>
                </a:lnTo>
                <a:lnTo>
                  <a:pt x="354036" y="545892"/>
                </a:lnTo>
                <a:lnTo>
                  <a:pt x="342502" y="546808"/>
                </a:lnTo>
                <a:lnTo>
                  <a:pt x="328462" y="547419"/>
                </a:lnTo>
                <a:lnTo>
                  <a:pt x="297199" y="548098"/>
                </a:lnTo>
                <a:lnTo>
                  <a:pt x="266371" y="548400"/>
                </a:lnTo>
                <a:lnTo>
                  <a:pt x="248498" y="547210"/>
                </a:lnTo>
                <a:lnTo>
                  <a:pt x="228963" y="545147"/>
                </a:lnTo>
                <a:lnTo>
                  <a:pt x="193287" y="540738"/>
                </a:lnTo>
                <a:lnTo>
                  <a:pt x="181996" y="539562"/>
                </a:lnTo>
                <a:lnTo>
                  <a:pt x="132742" y="5372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8"/>
          <p:cNvSpPr/>
          <p:nvPr/>
        </p:nvSpPr>
        <p:spPr>
          <a:xfrm>
            <a:off x="3406140" y="4229981"/>
            <a:ext cx="491279" cy="593479"/>
          </a:xfrm>
          <a:custGeom>
            <a:avLst/>
            <a:gdLst/>
            <a:ahLst/>
            <a:cxnLst/>
            <a:rect l="0" t="0" r="0" b="0"/>
            <a:pathLst>
              <a:path w="491279" h="593479">
                <a:moveTo>
                  <a:pt x="0" y="593478"/>
                </a:moveTo>
                <a:lnTo>
                  <a:pt x="0" y="575275"/>
                </a:lnTo>
                <a:lnTo>
                  <a:pt x="1270" y="568643"/>
                </a:lnTo>
                <a:lnTo>
                  <a:pt x="6068" y="557887"/>
                </a:lnTo>
                <a:lnTo>
                  <a:pt x="29366" y="498073"/>
                </a:lnTo>
                <a:lnTo>
                  <a:pt x="46248" y="453675"/>
                </a:lnTo>
                <a:lnTo>
                  <a:pt x="60042" y="418996"/>
                </a:lnTo>
                <a:lnTo>
                  <a:pt x="71777" y="390797"/>
                </a:lnTo>
                <a:lnTo>
                  <a:pt x="82142" y="366917"/>
                </a:lnTo>
                <a:lnTo>
                  <a:pt x="90321" y="347188"/>
                </a:lnTo>
                <a:lnTo>
                  <a:pt x="102796" y="315106"/>
                </a:lnTo>
                <a:lnTo>
                  <a:pt x="109170" y="299947"/>
                </a:lnTo>
                <a:lnTo>
                  <a:pt x="115960" y="284761"/>
                </a:lnTo>
                <a:lnTo>
                  <a:pt x="163311" y="181413"/>
                </a:lnTo>
                <a:lnTo>
                  <a:pt x="174914" y="154938"/>
                </a:lnTo>
                <a:lnTo>
                  <a:pt x="183919" y="133478"/>
                </a:lnTo>
                <a:lnTo>
                  <a:pt x="191193" y="115362"/>
                </a:lnTo>
                <a:lnTo>
                  <a:pt x="198581" y="100744"/>
                </a:lnTo>
                <a:lnTo>
                  <a:pt x="206048" y="88459"/>
                </a:lnTo>
                <a:lnTo>
                  <a:pt x="213565" y="77728"/>
                </a:lnTo>
                <a:lnTo>
                  <a:pt x="221116" y="68035"/>
                </a:lnTo>
                <a:lnTo>
                  <a:pt x="236281" y="50491"/>
                </a:lnTo>
                <a:lnTo>
                  <a:pt x="251487" y="34228"/>
                </a:lnTo>
                <a:lnTo>
                  <a:pt x="275877" y="9158"/>
                </a:lnTo>
                <a:lnTo>
                  <a:pt x="280438" y="5812"/>
                </a:lnTo>
                <a:lnTo>
                  <a:pt x="288892" y="2093"/>
                </a:lnTo>
                <a:lnTo>
                  <a:pt x="300792" y="0"/>
                </a:lnTo>
                <a:lnTo>
                  <a:pt x="303397" y="976"/>
                </a:lnTo>
                <a:lnTo>
                  <a:pt x="305135" y="2897"/>
                </a:lnTo>
                <a:lnTo>
                  <a:pt x="306293" y="5447"/>
                </a:lnTo>
                <a:lnTo>
                  <a:pt x="317277" y="21206"/>
                </a:lnTo>
                <a:lnTo>
                  <a:pt x="324315" y="38145"/>
                </a:lnTo>
                <a:lnTo>
                  <a:pt x="331677" y="51600"/>
                </a:lnTo>
                <a:lnTo>
                  <a:pt x="339182" y="64354"/>
                </a:lnTo>
                <a:lnTo>
                  <a:pt x="346751" y="82722"/>
                </a:lnTo>
                <a:lnTo>
                  <a:pt x="385482" y="179842"/>
                </a:lnTo>
                <a:lnTo>
                  <a:pt x="390338" y="194531"/>
                </a:lnTo>
                <a:lnTo>
                  <a:pt x="393575" y="206863"/>
                </a:lnTo>
                <a:lnTo>
                  <a:pt x="395733" y="217625"/>
                </a:lnTo>
                <a:lnTo>
                  <a:pt x="398442" y="228610"/>
                </a:lnTo>
                <a:lnTo>
                  <a:pt x="401518" y="239743"/>
                </a:lnTo>
                <a:lnTo>
                  <a:pt x="404839" y="250974"/>
                </a:lnTo>
                <a:lnTo>
                  <a:pt x="409592" y="264812"/>
                </a:lnTo>
                <a:lnTo>
                  <a:pt x="448488" y="370255"/>
                </a:lnTo>
                <a:lnTo>
                  <a:pt x="455202" y="387513"/>
                </a:lnTo>
                <a:lnTo>
                  <a:pt x="460948" y="401558"/>
                </a:lnTo>
                <a:lnTo>
                  <a:pt x="466049" y="413461"/>
                </a:lnTo>
                <a:lnTo>
                  <a:pt x="470719" y="423937"/>
                </a:lnTo>
                <a:lnTo>
                  <a:pt x="475102" y="436001"/>
                </a:lnTo>
                <a:lnTo>
                  <a:pt x="479295" y="449123"/>
                </a:lnTo>
                <a:lnTo>
                  <a:pt x="483360" y="462952"/>
                </a:lnTo>
                <a:lnTo>
                  <a:pt x="486070" y="473441"/>
                </a:lnTo>
                <a:lnTo>
                  <a:pt x="489081" y="488482"/>
                </a:lnTo>
                <a:lnTo>
                  <a:pt x="490419" y="502787"/>
                </a:lnTo>
                <a:lnTo>
                  <a:pt x="491014" y="517611"/>
                </a:lnTo>
                <a:lnTo>
                  <a:pt x="491278" y="532666"/>
                </a:lnTo>
                <a:lnTo>
                  <a:pt x="490079" y="537697"/>
                </a:lnTo>
                <a:lnTo>
                  <a:pt x="488009" y="541051"/>
                </a:lnTo>
                <a:lnTo>
                  <a:pt x="480060" y="5477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9"/>
          <p:cNvSpPr/>
          <p:nvPr/>
        </p:nvSpPr>
        <p:spPr>
          <a:xfrm>
            <a:off x="3451859" y="4503419"/>
            <a:ext cx="480062" cy="68582"/>
          </a:xfrm>
          <a:custGeom>
            <a:avLst/>
            <a:gdLst/>
            <a:ahLst/>
            <a:cxnLst/>
            <a:rect l="0" t="0" r="0" b="0"/>
            <a:pathLst>
              <a:path w="480062" h="68582">
                <a:moveTo>
                  <a:pt x="0" y="68581"/>
                </a:moveTo>
                <a:lnTo>
                  <a:pt x="51501" y="68581"/>
                </a:lnTo>
                <a:lnTo>
                  <a:pt x="63544" y="67310"/>
                </a:lnTo>
                <a:lnTo>
                  <a:pt x="77923" y="65194"/>
                </a:lnTo>
                <a:lnTo>
                  <a:pt x="93859" y="62513"/>
                </a:lnTo>
                <a:lnTo>
                  <a:pt x="107023" y="60725"/>
                </a:lnTo>
                <a:lnTo>
                  <a:pt x="118339" y="59533"/>
                </a:lnTo>
                <a:lnTo>
                  <a:pt x="128423" y="58739"/>
                </a:lnTo>
                <a:lnTo>
                  <a:pt x="146576" y="54400"/>
                </a:lnTo>
                <a:lnTo>
                  <a:pt x="170107" y="47697"/>
                </a:lnTo>
                <a:lnTo>
                  <a:pt x="197225" y="39418"/>
                </a:lnTo>
                <a:lnTo>
                  <a:pt x="229274" y="31359"/>
                </a:lnTo>
                <a:lnTo>
                  <a:pt x="264609" y="23446"/>
                </a:lnTo>
                <a:lnTo>
                  <a:pt x="302136" y="15631"/>
                </a:lnTo>
                <a:lnTo>
                  <a:pt x="330964" y="10420"/>
                </a:lnTo>
                <a:lnTo>
                  <a:pt x="353993" y="6947"/>
                </a:lnTo>
                <a:lnTo>
                  <a:pt x="373156" y="4632"/>
                </a:lnTo>
                <a:lnTo>
                  <a:pt x="388470" y="3088"/>
                </a:lnTo>
                <a:lnTo>
                  <a:pt x="401221" y="2059"/>
                </a:lnTo>
                <a:lnTo>
                  <a:pt x="4800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0"/>
          <p:cNvSpPr/>
          <p:nvPr/>
        </p:nvSpPr>
        <p:spPr>
          <a:xfrm>
            <a:off x="4149229" y="4275081"/>
            <a:ext cx="358141" cy="514089"/>
          </a:xfrm>
          <a:custGeom>
            <a:avLst/>
            <a:gdLst/>
            <a:ahLst/>
            <a:cxnLst/>
            <a:rect l="0" t="0" r="0" b="0"/>
            <a:pathLst>
              <a:path w="358141" h="514089">
                <a:moveTo>
                  <a:pt x="11291" y="491228"/>
                </a:moveTo>
                <a:lnTo>
                  <a:pt x="5223" y="473025"/>
                </a:lnTo>
                <a:lnTo>
                  <a:pt x="2243" y="460702"/>
                </a:lnTo>
                <a:lnTo>
                  <a:pt x="920" y="449721"/>
                </a:lnTo>
                <a:lnTo>
                  <a:pt x="331" y="436374"/>
                </a:lnTo>
                <a:lnTo>
                  <a:pt x="0" y="420647"/>
                </a:lnTo>
                <a:lnTo>
                  <a:pt x="3309" y="405249"/>
                </a:lnTo>
                <a:lnTo>
                  <a:pt x="5970" y="395809"/>
                </a:lnTo>
                <a:lnTo>
                  <a:pt x="7744" y="386975"/>
                </a:lnTo>
                <a:lnTo>
                  <a:pt x="8926" y="378546"/>
                </a:lnTo>
                <a:lnTo>
                  <a:pt x="9714" y="370387"/>
                </a:lnTo>
                <a:lnTo>
                  <a:pt x="10239" y="361137"/>
                </a:lnTo>
                <a:lnTo>
                  <a:pt x="10824" y="340700"/>
                </a:lnTo>
                <a:lnTo>
                  <a:pt x="13519" y="324836"/>
                </a:lnTo>
                <a:lnTo>
                  <a:pt x="17856" y="305371"/>
                </a:lnTo>
                <a:lnTo>
                  <a:pt x="23288" y="283503"/>
                </a:lnTo>
                <a:lnTo>
                  <a:pt x="29449" y="261305"/>
                </a:lnTo>
                <a:lnTo>
                  <a:pt x="43067" y="216320"/>
                </a:lnTo>
                <a:lnTo>
                  <a:pt x="50255" y="194926"/>
                </a:lnTo>
                <a:lnTo>
                  <a:pt x="81536" y="107741"/>
                </a:lnTo>
                <a:lnTo>
                  <a:pt x="88601" y="92060"/>
                </a:lnTo>
                <a:lnTo>
                  <a:pt x="97121" y="75256"/>
                </a:lnTo>
                <a:lnTo>
                  <a:pt x="106611" y="57704"/>
                </a:lnTo>
                <a:lnTo>
                  <a:pt x="114207" y="44732"/>
                </a:lnTo>
                <a:lnTo>
                  <a:pt x="120542" y="34814"/>
                </a:lnTo>
                <a:lnTo>
                  <a:pt x="129697" y="20407"/>
                </a:lnTo>
                <a:lnTo>
                  <a:pt x="133766" y="9771"/>
                </a:lnTo>
                <a:lnTo>
                  <a:pt x="136121" y="6427"/>
                </a:lnTo>
                <a:lnTo>
                  <a:pt x="138961" y="4198"/>
                </a:lnTo>
                <a:lnTo>
                  <a:pt x="142124" y="2711"/>
                </a:lnTo>
                <a:lnTo>
                  <a:pt x="149025" y="1060"/>
                </a:lnTo>
                <a:lnTo>
                  <a:pt x="160051" y="130"/>
                </a:lnTo>
                <a:lnTo>
                  <a:pt x="163804" y="0"/>
                </a:lnTo>
                <a:lnTo>
                  <a:pt x="167576" y="1183"/>
                </a:lnTo>
                <a:lnTo>
                  <a:pt x="175154" y="5884"/>
                </a:lnTo>
                <a:lnTo>
                  <a:pt x="186142" y="15593"/>
                </a:lnTo>
                <a:lnTo>
                  <a:pt x="196953" y="27105"/>
                </a:lnTo>
                <a:lnTo>
                  <a:pt x="205578" y="41996"/>
                </a:lnTo>
                <a:lnTo>
                  <a:pt x="216597" y="54926"/>
                </a:lnTo>
                <a:lnTo>
                  <a:pt x="220552" y="61930"/>
                </a:lnTo>
                <a:lnTo>
                  <a:pt x="224945" y="76486"/>
                </a:lnTo>
                <a:lnTo>
                  <a:pt x="230285" y="91422"/>
                </a:lnTo>
                <a:lnTo>
                  <a:pt x="233487" y="98961"/>
                </a:lnTo>
                <a:lnTo>
                  <a:pt x="239431" y="109067"/>
                </a:lnTo>
                <a:lnTo>
                  <a:pt x="247204" y="120884"/>
                </a:lnTo>
                <a:lnTo>
                  <a:pt x="256197" y="133842"/>
                </a:lnTo>
                <a:lnTo>
                  <a:pt x="266001" y="152641"/>
                </a:lnTo>
                <a:lnTo>
                  <a:pt x="276348" y="175333"/>
                </a:lnTo>
                <a:lnTo>
                  <a:pt x="287055" y="200622"/>
                </a:lnTo>
                <a:lnTo>
                  <a:pt x="302339" y="238880"/>
                </a:lnTo>
                <a:lnTo>
                  <a:pt x="308193" y="254416"/>
                </a:lnTo>
                <a:lnTo>
                  <a:pt x="313366" y="272394"/>
                </a:lnTo>
                <a:lnTo>
                  <a:pt x="318084" y="291998"/>
                </a:lnTo>
                <a:lnTo>
                  <a:pt x="322499" y="312688"/>
                </a:lnTo>
                <a:lnTo>
                  <a:pt x="327983" y="335372"/>
                </a:lnTo>
                <a:lnTo>
                  <a:pt x="340850" y="384282"/>
                </a:lnTo>
                <a:lnTo>
                  <a:pt x="346567" y="409771"/>
                </a:lnTo>
                <a:lnTo>
                  <a:pt x="351648" y="435653"/>
                </a:lnTo>
                <a:lnTo>
                  <a:pt x="356306" y="461798"/>
                </a:lnTo>
                <a:lnTo>
                  <a:pt x="358140" y="480498"/>
                </a:lnTo>
                <a:lnTo>
                  <a:pt x="358094" y="494235"/>
                </a:lnTo>
                <a:lnTo>
                  <a:pt x="354191" y="5140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1"/>
          <p:cNvSpPr/>
          <p:nvPr/>
        </p:nvSpPr>
        <p:spPr>
          <a:xfrm>
            <a:off x="4142504" y="4503715"/>
            <a:ext cx="372347" cy="45425"/>
          </a:xfrm>
          <a:custGeom>
            <a:avLst/>
            <a:gdLst/>
            <a:ahLst/>
            <a:cxnLst/>
            <a:rect l="0" t="0" r="0" b="0"/>
            <a:pathLst>
              <a:path w="372347" h="45425">
                <a:moveTo>
                  <a:pt x="6586" y="45424"/>
                </a:moveTo>
                <a:lnTo>
                  <a:pt x="0" y="45424"/>
                </a:lnTo>
                <a:lnTo>
                  <a:pt x="50452" y="45424"/>
                </a:lnTo>
                <a:lnTo>
                  <a:pt x="58690" y="44154"/>
                </a:lnTo>
                <a:lnTo>
                  <a:pt x="67992" y="42038"/>
                </a:lnTo>
                <a:lnTo>
                  <a:pt x="78003" y="39357"/>
                </a:lnTo>
                <a:lnTo>
                  <a:pt x="99287" y="32991"/>
                </a:lnTo>
                <a:lnTo>
                  <a:pt x="110296" y="29516"/>
                </a:lnTo>
                <a:lnTo>
                  <a:pt x="120176" y="25928"/>
                </a:lnTo>
                <a:lnTo>
                  <a:pt x="129303" y="22267"/>
                </a:lnTo>
                <a:lnTo>
                  <a:pt x="137927" y="18556"/>
                </a:lnTo>
                <a:lnTo>
                  <a:pt x="151296" y="14812"/>
                </a:lnTo>
                <a:lnTo>
                  <a:pt x="167830" y="11047"/>
                </a:lnTo>
                <a:lnTo>
                  <a:pt x="186471" y="7266"/>
                </a:lnTo>
                <a:lnTo>
                  <a:pt x="205249" y="4745"/>
                </a:lnTo>
                <a:lnTo>
                  <a:pt x="224118" y="3065"/>
                </a:lnTo>
                <a:lnTo>
                  <a:pt x="258207" y="1198"/>
                </a:lnTo>
                <a:lnTo>
                  <a:pt x="281824" y="368"/>
                </a:lnTo>
                <a:lnTo>
                  <a:pt x="307560" y="0"/>
                </a:lnTo>
                <a:lnTo>
                  <a:pt x="372346" y="11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2"/>
          <p:cNvSpPr/>
          <p:nvPr/>
        </p:nvSpPr>
        <p:spPr>
          <a:xfrm>
            <a:off x="4697983" y="4217670"/>
            <a:ext cx="420322" cy="468460"/>
          </a:xfrm>
          <a:custGeom>
            <a:avLst/>
            <a:gdLst/>
            <a:ahLst/>
            <a:cxnLst/>
            <a:rect l="0" t="0" r="0" b="0"/>
            <a:pathLst>
              <a:path w="420322" h="468460">
                <a:moveTo>
                  <a:pt x="331217" y="0"/>
                </a:moveTo>
                <a:lnTo>
                  <a:pt x="315308" y="0"/>
                </a:lnTo>
                <a:lnTo>
                  <a:pt x="311720" y="1269"/>
                </a:lnTo>
                <a:lnTo>
                  <a:pt x="304348" y="6067"/>
                </a:lnTo>
                <a:lnTo>
                  <a:pt x="295524" y="10395"/>
                </a:lnTo>
                <a:lnTo>
                  <a:pt x="283292" y="15820"/>
                </a:lnTo>
                <a:lnTo>
                  <a:pt x="235737" y="35590"/>
                </a:lnTo>
                <a:lnTo>
                  <a:pt x="218033" y="42776"/>
                </a:lnTo>
                <a:lnTo>
                  <a:pt x="191590" y="54148"/>
                </a:lnTo>
                <a:lnTo>
                  <a:pt x="171370" y="63435"/>
                </a:lnTo>
                <a:lnTo>
                  <a:pt x="153917" y="71796"/>
                </a:lnTo>
                <a:lnTo>
                  <a:pt x="144437" y="75804"/>
                </a:lnTo>
                <a:lnTo>
                  <a:pt x="134307" y="79746"/>
                </a:lnTo>
                <a:lnTo>
                  <a:pt x="123743" y="83644"/>
                </a:lnTo>
                <a:lnTo>
                  <a:pt x="114161" y="87512"/>
                </a:lnTo>
                <a:lnTo>
                  <a:pt x="105233" y="91361"/>
                </a:lnTo>
                <a:lnTo>
                  <a:pt x="96741" y="95197"/>
                </a:lnTo>
                <a:lnTo>
                  <a:pt x="84729" y="102835"/>
                </a:lnTo>
                <a:lnTo>
                  <a:pt x="70372" y="113006"/>
                </a:lnTo>
                <a:lnTo>
                  <a:pt x="54450" y="124867"/>
                </a:lnTo>
                <a:lnTo>
                  <a:pt x="42566" y="134045"/>
                </a:lnTo>
                <a:lnTo>
                  <a:pt x="33373" y="141433"/>
                </a:lnTo>
                <a:lnTo>
                  <a:pt x="25974" y="147629"/>
                </a:lnTo>
                <a:lnTo>
                  <a:pt x="14366" y="157899"/>
                </a:lnTo>
                <a:lnTo>
                  <a:pt x="2634" y="168773"/>
                </a:lnTo>
                <a:lnTo>
                  <a:pt x="1672" y="170935"/>
                </a:lnTo>
                <a:lnTo>
                  <a:pt x="317" y="180046"/>
                </a:lnTo>
                <a:lnTo>
                  <a:pt x="0" y="187123"/>
                </a:lnTo>
                <a:lnTo>
                  <a:pt x="1186" y="189519"/>
                </a:lnTo>
                <a:lnTo>
                  <a:pt x="3246" y="191115"/>
                </a:lnTo>
                <a:lnTo>
                  <a:pt x="15600" y="196750"/>
                </a:lnTo>
                <a:lnTo>
                  <a:pt x="21745" y="199746"/>
                </a:lnTo>
                <a:lnTo>
                  <a:pt x="28383" y="201744"/>
                </a:lnTo>
                <a:lnTo>
                  <a:pt x="35347" y="203076"/>
                </a:lnTo>
                <a:lnTo>
                  <a:pt x="42530" y="203964"/>
                </a:lnTo>
                <a:lnTo>
                  <a:pt x="51129" y="205825"/>
                </a:lnTo>
                <a:lnTo>
                  <a:pt x="60672" y="208337"/>
                </a:lnTo>
                <a:lnTo>
                  <a:pt x="70843" y="211281"/>
                </a:lnTo>
                <a:lnTo>
                  <a:pt x="90324" y="213244"/>
                </a:lnTo>
                <a:lnTo>
                  <a:pt x="116012" y="214552"/>
                </a:lnTo>
                <a:lnTo>
                  <a:pt x="145836" y="215425"/>
                </a:lnTo>
                <a:lnTo>
                  <a:pt x="174610" y="217277"/>
                </a:lnTo>
                <a:lnTo>
                  <a:pt x="202682" y="219781"/>
                </a:lnTo>
                <a:lnTo>
                  <a:pt x="230287" y="222720"/>
                </a:lnTo>
                <a:lnTo>
                  <a:pt x="255040" y="225950"/>
                </a:lnTo>
                <a:lnTo>
                  <a:pt x="277892" y="229373"/>
                </a:lnTo>
                <a:lnTo>
                  <a:pt x="299477" y="232925"/>
                </a:lnTo>
                <a:lnTo>
                  <a:pt x="316407" y="236563"/>
                </a:lnTo>
                <a:lnTo>
                  <a:pt x="330234" y="240259"/>
                </a:lnTo>
                <a:lnTo>
                  <a:pt x="341991" y="243992"/>
                </a:lnTo>
                <a:lnTo>
                  <a:pt x="352369" y="246481"/>
                </a:lnTo>
                <a:lnTo>
                  <a:pt x="361829" y="248141"/>
                </a:lnTo>
                <a:lnTo>
                  <a:pt x="370675" y="249247"/>
                </a:lnTo>
                <a:lnTo>
                  <a:pt x="377842" y="252524"/>
                </a:lnTo>
                <a:lnTo>
                  <a:pt x="383890" y="257249"/>
                </a:lnTo>
                <a:lnTo>
                  <a:pt x="393997" y="268003"/>
                </a:lnTo>
                <a:lnTo>
                  <a:pt x="406827" y="282467"/>
                </a:lnTo>
                <a:lnTo>
                  <a:pt x="414775" y="295297"/>
                </a:lnTo>
                <a:lnTo>
                  <a:pt x="419153" y="309466"/>
                </a:lnTo>
                <a:lnTo>
                  <a:pt x="420321" y="316801"/>
                </a:lnTo>
                <a:lnTo>
                  <a:pt x="419830" y="325500"/>
                </a:lnTo>
                <a:lnTo>
                  <a:pt x="418232" y="335110"/>
                </a:lnTo>
                <a:lnTo>
                  <a:pt x="415897" y="345327"/>
                </a:lnTo>
                <a:lnTo>
                  <a:pt x="414340" y="353407"/>
                </a:lnTo>
                <a:lnTo>
                  <a:pt x="412611" y="365773"/>
                </a:lnTo>
                <a:lnTo>
                  <a:pt x="409609" y="373389"/>
                </a:lnTo>
                <a:lnTo>
                  <a:pt x="405068" y="382275"/>
                </a:lnTo>
                <a:lnTo>
                  <a:pt x="399501" y="392010"/>
                </a:lnTo>
                <a:lnTo>
                  <a:pt x="386542" y="406213"/>
                </a:lnTo>
                <a:lnTo>
                  <a:pt x="373585" y="416759"/>
                </a:lnTo>
                <a:lnTo>
                  <a:pt x="363594" y="425679"/>
                </a:lnTo>
                <a:lnTo>
                  <a:pt x="355341" y="431106"/>
                </a:lnTo>
                <a:lnTo>
                  <a:pt x="344760" y="437264"/>
                </a:lnTo>
                <a:lnTo>
                  <a:pt x="332625" y="443909"/>
                </a:lnTo>
                <a:lnTo>
                  <a:pt x="321996" y="448339"/>
                </a:lnTo>
                <a:lnTo>
                  <a:pt x="312369" y="451293"/>
                </a:lnTo>
                <a:lnTo>
                  <a:pt x="303412" y="453261"/>
                </a:lnTo>
                <a:lnTo>
                  <a:pt x="294900" y="455844"/>
                </a:lnTo>
                <a:lnTo>
                  <a:pt x="286685" y="458836"/>
                </a:lnTo>
                <a:lnTo>
                  <a:pt x="278669" y="462100"/>
                </a:lnTo>
                <a:lnTo>
                  <a:pt x="266375" y="465728"/>
                </a:lnTo>
                <a:lnTo>
                  <a:pt x="261319" y="466695"/>
                </a:lnTo>
                <a:lnTo>
                  <a:pt x="252868" y="467340"/>
                </a:lnTo>
                <a:lnTo>
                  <a:pt x="242154" y="467769"/>
                </a:lnTo>
                <a:lnTo>
                  <a:pt x="216703" y="468247"/>
                </a:lnTo>
                <a:lnTo>
                  <a:pt x="188459" y="468459"/>
                </a:lnTo>
                <a:lnTo>
                  <a:pt x="175085" y="467246"/>
                </a:lnTo>
                <a:lnTo>
                  <a:pt x="162359" y="465167"/>
                </a:lnTo>
                <a:lnTo>
                  <a:pt x="150064" y="462512"/>
                </a:lnTo>
                <a:lnTo>
                  <a:pt x="139329" y="459471"/>
                </a:lnTo>
                <a:lnTo>
                  <a:pt x="129631" y="456174"/>
                </a:lnTo>
                <a:lnTo>
                  <a:pt x="120627" y="452706"/>
                </a:lnTo>
                <a:lnTo>
                  <a:pt x="109543" y="449124"/>
                </a:lnTo>
                <a:lnTo>
                  <a:pt x="97074" y="445465"/>
                </a:lnTo>
                <a:lnTo>
                  <a:pt x="83682" y="441757"/>
                </a:lnTo>
                <a:lnTo>
                  <a:pt x="73483" y="439284"/>
                </a:lnTo>
                <a:lnTo>
                  <a:pt x="65414" y="437636"/>
                </a:lnTo>
                <a:lnTo>
                  <a:pt x="45467" y="4343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3"/>
          <p:cNvSpPr/>
          <p:nvPr/>
        </p:nvSpPr>
        <p:spPr>
          <a:xfrm>
            <a:off x="6446520" y="3429941"/>
            <a:ext cx="422911" cy="398453"/>
          </a:xfrm>
          <a:custGeom>
            <a:avLst/>
            <a:gdLst/>
            <a:ahLst/>
            <a:cxnLst/>
            <a:rect l="0" t="0" r="0" b="0"/>
            <a:pathLst>
              <a:path w="422911" h="398453">
                <a:moveTo>
                  <a:pt x="422910" y="21918"/>
                </a:moveTo>
                <a:lnTo>
                  <a:pt x="416842" y="9783"/>
                </a:lnTo>
                <a:lnTo>
                  <a:pt x="413785" y="6208"/>
                </a:lnTo>
                <a:lnTo>
                  <a:pt x="410476" y="3825"/>
                </a:lnTo>
                <a:lnTo>
                  <a:pt x="407001" y="2236"/>
                </a:lnTo>
                <a:lnTo>
                  <a:pt x="400873" y="1177"/>
                </a:lnTo>
                <a:lnTo>
                  <a:pt x="392979" y="471"/>
                </a:lnTo>
                <a:lnTo>
                  <a:pt x="383905" y="0"/>
                </a:lnTo>
                <a:lnTo>
                  <a:pt x="371508" y="2226"/>
                </a:lnTo>
                <a:lnTo>
                  <a:pt x="356891" y="6250"/>
                </a:lnTo>
                <a:lnTo>
                  <a:pt x="340798" y="11473"/>
                </a:lnTo>
                <a:lnTo>
                  <a:pt x="323718" y="16225"/>
                </a:lnTo>
                <a:lnTo>
                  <a:pt x="305982" y="20663"/>
                </a:lnTo>
                <a:lnTo>
                  <a:pt x="287808" y="24891"/>
                </a:lnTo>
                <a:lnTo>
                  <a:pt x="271882" y="28980"/>
                </a:lnTo>
                <a:lnTo>
                  <a:pt x="257454" y="32976"/>
                </a:lnTo>
                <a:lnTo>
                  <a:pt x="244026" y="36910"/>
                </a:lnTo>
                <a:lnTo>
                  <a:pt x="231263" y="42073"/>
                </a:lnTo>
                <a:lnTo>
                  <a:pt x="218946" y="48055"/>
                </a:lnTo>
                <a:lnTo>
                  <a:pt x="206923" y="54583"/>
                </a:lnTo>
                <a:lnTo>
                  <a:pt x="195099" y="60204"/>
                </a:lnTo>
                <a:lnTo>
                  <a:pt x="183406" y="65223"/>
                </a:lnTo>
                <a:lnTo>
                  <a:pt x="171800" y="69838"/>
                </a:lnTo>
                <a:lnTo>
                  <a:pt x="161523" y="74185"/>
                </a:lnTo>
                <a:lnTo>
                  <a:pt x="143332" y="82401"/>
                </a:lnTo>
                <a:lnTo>
                  <a:pt x="133654" y="87640"/>
                </a:lnTo>
                <a:lnTo>
                  <a:pt x="123392" y="93673"/>
                </a:lnTo>
                <a:lnTo>
                  <a:pt x="112742" y="100235"/>
                </a:lnTo>
                <a:lnTo>
                  <a:pt x="104371" y="105879"/>
                </a:lnTo>
                <a:lnTo>
                  <a:pt x="91684" y="115538"/>
                </a:lnTo>
                <a:lnTo>
                  <a:pt x="81811" y="124064"/>
                </a:lnTo>
                <a:lnTo>
                  <a:pt x="77401" y="128115"/>
                </a:lnTo>
                <a:lnTo>
                  <a:pt x="74461" y="132086"/>
                </a:lnTo>
                <a:lnTo>
                  <a:pt x="71193" y="139886"/>
                </a:lnTo>
                <a:lnTo>
                  <a:pt x="71592" y="143743"/>
                </a:lnTo>
                <a:lnTo>
                  <a:pt x="73128" y="147585"/>
                </a:lnTo>
                <a:lnTo>
                  <a:pt x="75422" y="151416"/>
                </a:lnTo>
                <a:lnTo>
                  <a:pt x="78222" y="153970"/>
                </a:lnTo>
                <a:lnTo>
                  <a:pt x="81357" y="155673"/>
                </a:lnTo>
                <a:lnTo>
                  <a:pt x="89498" y="158835"/>
                </a:lnTo>
                <a:lnTo>
                  <a:pt x="101584" y="164474"/>
                </a:lnTo>
                <a:lnTo>
                  <a:pt x="108362" y="166485"/>
                </a:lnTo>
                <a:lnTo>
                  <a:pt x="115422" y="167826"/>
                </a:lnTo>
                <a:lnTo>
                  <a:pt x="122668" y="168720"/>
                </a:lnTo>
                <a:lnTo>
                  <a:pt x="130038" y="170586"/>
                </a:lnTo>
                <a:lnTo>
                  <a:pt x="137492" y="173101"/>
                </a:lnTo>
                <a:lnTo>
                  <a:pt x="145001" y="176047"/>
                </a:lnTo>
                <a:lnTo>
                  <a:pt x="163505" y="182707"/>
                </a:lnTo>
                <a:lnTo>
                  <a:pt x="257945" y="214988"/>
                </a:lnTo>
                <a:lnTo>
                  <a:pt x="304719" y="232187"/>
                </a:lnTo>
                <a:lnTo>
                  <a:pt x="323796" y="239568"/>
                </a:lnTo>
                <a:lnTo>
                  <a:pt x="339054" y="245758"/>
                </a:lnTo>
                <a:lnTo>
                  <a:pt x="351765" y="251155"/>
                </a:lnTo>
                <a:lnTo>
                  <a:pt x="361510" y="256023"/>
                </a:lnTo>
                <a:lnTo>
                  <a:pt x="369277" y="260538"/>
                </a:lnTo>
                <a:lnTo>
                  <a:pt x="375724" y="264818"/>
                </a:lnTo>
                <a:lnTo>
                  <a:pt x="382563" y="270211"/>
                </a:lnTo>
                <a:lnTo>
                  <a:pt x="389661" y="276347"/>
                </a:lnTo>
                <a:lnTo>
                  <a:pt x="401783" y="288668"/>
                </a:lnTo>
                <a:lnTo>
                  <a:pt x="409876" y="302744"/>
                </a:lnTo>
                <a:lnTo>
                  <a:pt x="418484" y="314958"/>
                </a:lnTo>
                <a:lnTo>
                  <a:pt x="420942" y="322762"/>
                </a:lnTo>
                <a:lnTo>
                  <a:pt x="420329" y="326621"/>
                </a:lnTo>
                <a:lnTo>
                  <a:pt x="414665" y="338119"/>
                </a:lnTo>
                <a:lnTo>
                  <a:pt x="412896" y="345756"/>
                </a:lnTo>
                <a:lnTo>
                  <a:pt x="408722" y="353383"/>
                </a:lnTo>
                <a:lnTo>
                  <a:pt x="405832" y="357195"/>
                </a:lnTo>
                <a:lnTo>
                  <a:pt x="402634" y="359736"/>
                </a:lnTo>
                <a:lnTo>
                  <a:pt x="399232" y="361430"/>
                </a:lnTo>
                <a:lnTo>
                  <a:pt x="372513" y="370217"/>
                </a:lnTo>
                <a:lnTo>
                  <a:pt x="357562" y="373497"/>
                </a:lnTo>
                <a:lnTo>
                  <a:pt x="338705" y="376954"/>
                </a:lnTo>
                <a:lnTo>
                  <a:pt x="296585" y="384182"/>
                </a:lnTo>
                <a:lnTo>
                  <a:pt x="256699" y="391628"/>
                </a:lnTo>
                <a:lnTo>
                  <a:pt x="235903" y="394121"/>
                </a:lnTo>
                <a:lnTo>
                  <a:pt x="214418" y="395784"/>
                </a:lnTo>
                <a:lnTo>
                  <a:pt x="175306" y="397631"/>
                </a:lnTo>
                <a:lnTo>
                  <a:pt x="149458" y="398452"/>
                </a:lnTo>
                <a:lnTo>
                  <a:pt x="139009" y="397400"/>
                </a:lnTo>
                <a:lnTo>
                  <a:pt x="129501" y="395430"/>
                </a:lnTo>
                <a:lnTo>
                  <a:pt x="120624" y="392846"/>
                </a:lnTo>
                <a:lnTo>
                  <a:pt x="112166" y="391124"/>
                </a:lnTo>
                <a:lnTo>
                  <a:pt x="103987" y="389975"/>
                </a:lnTo>
                <a:lnTo>
                  <a:pt x="95994" y="389209"/>
                </a:lnTo>
                <a:lnTo>
                  <a:pt x="83727" y="384972"/>
                </a:lnTo>
                <a:lnTo>
                  <a:pt x="78677" y="382064"/>
                </a:lnTo>
                <a:lnTo>
                  <a:pt x="66294" y="378833"/>
                </a:lnTo>
                <a:lnTo>
                  <a:pt x="59437" y="377972"/>
                </a:lnTo>
                <a:lnTo>
                  <a:pt x="52324" y="376127"/>
                </a:lnTo>
                <a:lnTo>
                  <a:pt x="45043" y="373628"/>
                </a:lnTo>
                <a:lnTo>
                  <a:pt x="37648" y="370691"/>
                </a:lnTo>
                <a:lnTo>
                  <a:pt x="26046" y="364042"/>
                </a:lnTo>
                <a:lnTo>
                  <a:pt x="14317" y="355493"/>
                </a:lnTo>
                <a:lnTo>
                  <a:pt x="2763" y="344619"/>
                </a:lnTo>
                <a:lnTo>
                  <a:pt x="0" y="3419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4"/>
          <p:cNvSpPr/>
          <p:nvPr/>
        </p:nvSpPr>
        <p:spPr>
          <a:xfrm>
            <a:off x="7100310" y="3463568"/>
            <a:ext cx="333900" cy="386126"/>
          </a:xfrm>
          <a:custGeom>
            <a:avLst/>
            <a:gdLst/>
            <a:ahLst/>
            <a:cxnLst/>
            <a:rect l="0" t="0" r="0" b="0"/>
            <a:pathLst>
              <a:path w="333900" h="386126">
                <a:moveTo>
                  <a:pt x="260609" y="22582"/>
                </a:moveTo>
                <a:lnTo>
                  <a:pt x="254542" y="10446"/>
                </a:lnTo>
                <a:lnTo>
                  <a:pt x="251484" y="6871"/>
                </a:lnTo>
                <a:lnTo>
                  <a:pt x="248177" y="4488"/>
                </a:lnTo>
                <a:lnTo>
                  <a:pt x="244701" y="2899"/>
                </a:lnTo>
                <a:lnTo>
                  <a:pt x="239844" y="1840"/>
                </a:lnTo>
                <a:lnTo>
                  <a:pt x="234065" y="1134"/>
                </a:lnTo>
                <a:lnTo>
                  <a:pt x="227673" y="663"/>
                </a:lnTo>
                <a:lnTo>
                  <a:pt x="220872" y="349"/>
                </a:lnTo>
                <a:lnTo>
                  <a:pt x="206542" y="0"/>
                </a:lnTo>
                <a:lnTo>
                  <a:pt x="197894" y="1177"/>
                </a:lnTo>
                <a:lnTo>
                  <a:pt x="188320" y="3232"/>
                </a:lnTo>
                <a:lnTo>
                  <a:pt x="178127" y="5872"/>
                </a:lnTo>
                <a:lnTo>
                  <a:pt x="163710" y="10172"/>
                </a:lnTo>
                <a:lnTo>
                  <a:pt x="127373" y="21723"/>
                </a:lnTo>
                <a:lnTo>
                  <a:pt x="112096" y="27089"/>
                </a:lnTo>
                <a:lnTo>
                  <a:pt x="99370" y="31937"/>
                </a:lnTo>
                <a:lnTo>
                  <a:pt x="88347" y="36438"/>
                </a:lnTo>
                <a:lnTo>
                  <a:pt x="78458" y="39439"/>
                </a:lnTo>
                <a:lnTo>
                  <a:pt x="69325" y="41440"/>
                </a:lnTo>
                <a:lnTo>
                  <a:pt x="60697" y="42774"/>
                </a:lnTo>
                <a:lnTo>
                  <a:pt x="53675" y="44933"/>
                </a:lnTo>
                <a:lnTo>
                  <a:pt x="47723" y="47642"/>
                </a:lnTo>
                <a:lnTo>
                  <a:pt x="37723" y="54040"/>
                </a:lnTo>
                <a:lnTo>
                  <a:pt x="29046" y="61116"/>
                </a:lnTo>
                <a:lnTo>
                  <a:pt x="20956" y="68495"/>
                </a:lnTo>
                <a:lnTo>
                  <a:pt x="17020" y="72240"/>
                </a:lnTo>
                <a:lnTo>
                  <a:pt x="9261" y="83175"/>
                </a:lnTo>
                <a:lnTo>
                  <a:pt x="2849" y="95232"/>
                </a:lnTo>
                <a:lnTo>
                  <a:pt x="0" y="104824"/>
                </a:lnTo>
                <a:lnTo>
                  <a:pt x="1780" y="110430"/>
                </a:lnTo>
                <a:lnTo>
                  <a:pt x="5506" y="116707"/>
                </a:lnTo>
                <a:lnTo>
                  <a:pt x="10531" y="123432"/>
                </a:lnTo>
                <a:lnTo>
                  <a:pt x="15151" y="127915"/>
                </a:lnTo>
                <a:lnTo>
                  <a:pt x="19500" y="130904"/>
                </a:lnTo>
                <a:lnTo>
                  <a:pt x="27720" y="135495"/>
                </a:lnTo>
                <a:lnTo>
                  <a:pt x="35607" y="141768"/>
                </a:lnTo>
                <a:lnTo>
                  <a:pt x="43297" y="146489"/>
                </a:lnTo>
                <a:lnTo>
                  <a:pt x="53505" y="152177"/>
                </a:lnTo>
                <a:lnTo>
                  <a:pt x="65390" y="158508"/>
                </a:lnTo>
                <a:lnTo>
                  <a:pt x="79663" y="165269"/>
                </a:lnTo>
                <a:lnTo>
                  <a:pt x="215160" y="226149"/>
                </a:lnTo>
                <a:lnTo>
                  <a:pt x="243009" y="239573"/>
                </a:lnTo>
                <a:lnTo>
                  <a:pt x="262846" y="249792"/>
                </a:lnTo>
                <a:lnTo>
                  <a:pt x="277341" y="257876"/>
                </a:lnTo>
                <a:lnTo>
                  <a:pt x="288273" y="264534"/>
                </a:lnTo>
                <a:lnTo>
                  <a:pt x="296833" y="270243"/>
                </a:lnTo>
                <a:lnTo>
                  <a:pt x="303808" y="275319"/>
                </a:lnTo>
                <a:lnTo>
                  <a:pt x="309729" y="279974"/>
                </a:lnTo>
                <a:lnTo>
                  <a:pt x="319693" y="288531"/>
                </a:lnTo>
                <a:lnTo>
                  <a:pt x="328355" y="299954"/>
                </a:lnTo>
                <a:lnTo>
                  <a:pt x="332444" y="306557"/>
                </a:lnTo>
                <a:lnTo>
                  <a:pt x="333899" y="312229"/>
                </a:lnTo>
                <a:lnTo>
                  <a:pt x="333599" y="317279"/>
                </a:lnTo>
                <a:lnTo>
                  <a:pt x="331149" y="326278"/>
                </a:lnTo>
                <a:lnTo>
                  <a:pt x="330061" y="334511"/>
                </a:lnTo>
                <a:lnTo>
                  <a:pt x="328500" y="338484"/>
                </a:lnTo>
                <a:lnTo>
                  <a:pt x="323380" y="346286"/>
                </a:lnTo>
                <a:lnTo>
                  <a:pt x="318966" y="348875"/>
                </a:lnTo>
                <a:lnTo>
                  <a:pt x="313484" y="350600"/>
                </a:lnTo>
                <a:lnTo>
                  <a:pt x="307289" y="351751"/>
                </a:lnTo>
                <a:lnTo>
                  <a:pt x="300619" y="353788"/>
                </a:lnTo>
                <a:lnTo>
                  <a:pt x="293633" y="356416"/>
                </a:lnTo>
                <a:lnTo>
                  <a:pt x="286435" y="359437"/>
                </a:lnTo>
                <a:lnTo>
                  <a:pt x="276556" y="362722"/>
                </a:lnTo>
                <a:lnTo>
                  <a:pt x="264891" y="366182"/>
                </a:lnTo>
                <a:lnTo>
                  <a:pt x="252034" y="369758"/>
                </a:lnTo>
                <a:lnTo>
                  <a:pt x="237112" y="373413"/>
                </a:lnTo>
                <a:lnTo>
                  <a:pt x="203599" y="380860"/>
                </a:lnTo>
                <a:lnTo>
                  <a:pt x="187043" y="383354"/>
                </a:lnTo>
                <a:lnTo>
                  <a:pt x="170926" y="385016"/>
                </a:lnTo>
                <a:lnTo>
                  <a:pt x="155099" y="386125"/>
                </a:lnTo>
                <a:lnTo>
                  <a:pt x="142010" y="385594"/>
                </a:lnTo>
                <a:lnTo>
                  <a:pt x="130743" y="383970"/>
                </a:lnTo>
                <a:lnTo>
                  <a:pt x="120691" y="381617"/>
                </a:lnTo>
                <a:lnTo>
                  <a:pt x="110181" y="380048"/>
                </a:lnTo>
                <a:lnTo>
                  <a:pt x="99364" y="379003"/>
                </a:lnTo>
                <a:lnTo>
                  <a:pt x="88342" y="378306"/>
                </a:lnTo>
                <a:lnTo>
                  <a:pt x="78455" y="376571"/>
                </a:lnTo>
                <a:lnTo>
                  <a:pt x="69323" y="374145"/>
                </a:lnTo>
                <a:lnTo>
                  <a:pt x="60695" y="371257"/>
                </a:lnTo>
                <a:lnTo>
                  <a:pt x="53674" y="368062"/>
                </a:lnTo>
                <a:lnTo>
                  <a:pt x="47722" y="364662"/>
                </a:lnTo>
                <a:lnTo>
                  <a:pt x="37723" y="358767"/>
                </a:lnTo>
                <a:lnTo>
                  <a:pt x="33278" y="357195"/>
                </a:lnTo>
                <a:lnTo>
                  <a:pt x="20580" y="3426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5"/>
          <p:cNvSpPr/>
          <p:nvPr/>
        </p:nvSpPr>
        <p:spPr>
          <a:xfrm>
            <a:off x="7636066" y="3509161"/>
            <a:ext cx="374430" cy="365412"/>
          </a:xfrm>
          <a:custGeom>
            <a:avLst/>
            <a:gdLst/>
            <a:ahLst/>
            <a:cxnLst/>
            <a:rect l="0" t="0" r="0" b="0"/>
            <a:pathLst>
              <a:path w="374430" h="365412">
                <a:moveTo>
                  <a:pt x="273493" y="22709"/>
                </a:moveTo>
                <a:lnTo>
                  <a:pt x="293176" y="12867"/>
                </a:lnTo>
                <a:lnTo>
                  <a:pt x="292965" y="11068"/>
                </a:lnTo>
                <a:lnTo>
                  <a:pt x="289344" y="5681"/>
                </a:lnTo>
                <a:lnTo>
                  <a:pt x="286600" y="3737"/>
                </a:lnTo>
                <a:lnTo>
                  <a:pt x="280166" y="1577"/>
                </a:lnTo>
                <a:lnTo>
                  <a:pt x="269402" y="360"/>
                </a:lnTo>
                <a:lnTo>
                  <a:pt x="258170" y="0"/>
                </a:lnTo>
                <a:lnTo>
                  <a:pt x="249308" y="1220"/>
                </a:lnTo>
                <a:lnTo>
                  <a:pt x="222528" y="5961"/>
                </a:lnTo>
                <a:lnTo>
                  <a:pt x="210306" y="7734"/>
                </a:lnTo>
                <a:lnTo>
                  <a:pt x="199619" y="8915"/>
                </a:lnTo>
                <a:lnTo>
                  <a:pt x="189954" y="9703"/>
                </a:lnTo>
                <a:lnTo>
                  <a:pt x="182240" y="11498"/>
                </a:lnTo>
                <a:lnTo>
                  <a:pt x="175829" y="13965"/>
                </a:lnTo>
                <a:lnTo>
                  <a:pt x="161506" y="21362"/>
                </a:lnTo>
                <a:lnTo>
                  <a:pt x="138208" y="33117"/>
                </a:lnTo>
                <a:lnTo>
                  <a:pt x="123613" y="41077"/>
                </a:lnTo>
                <a:lnTo>
                  <a:pt x="90463" y="60083"/>
                </a:lnTo>
                <a:lnTo>
                  <a:pt x="77813" y="67945"/>
                </a:lnTo>
                <a:lnTo>
                  <a:pt x="68110" y="74456"/>
                </a:lnTo>
                <a:lnTo>
                  <a:pt x="60371" y="80067"/>
                </a:lnTo>
                <a:lnTo>
                  <a:pt x="53942" y="85077"/>
                </a:lnTo>
                <a:lnTo>
                  <a:pt x="43411" y="94031"/>
                </a:lnTo>
                <a:lnTo>
                  <a:pt x="37556" y="100737"/>
                </a:lnTo>
                <a:lnTo>
                  <a:pt x="31112" y="109017"/>
                </a:lnTo>
                <a:lnTo>
                  <a:pt x="24275" y="118348"/>
                </a:lnTo>
                <a:lnTo>
                  <a:pt x="18448" y="127108"/>
                </a:lnTo>
                <a:lnTo>
                  <a:pt x="13294" y="135488"/>
                </a:lnTo>
                <a:lnTo>
                  <a:pt x="8586" y="143615"/>
                </a:lnTo>
                <a:lnTo>
                  <a:pt x="5449" y="150303"/>
                </a:lnTo>
                <a:lnTo>
                  <a:pt x="1963" y="161120"/>
                </a:lnTo>
                <a:lnTo>
                  <a:pt x="413" y="170162"/>
                </a:lnTo>
                <a:lnTo>
                  <a:pt x="0" y="174350"/>
                </a:lnTo>
                <a:lnTo>
                  <a:pt x="994" y="177143"/>
                </a:lnTo>
                <a:lnTo>
                  <a:pt x="2928" y="179005"/>
                </a:lnTo>
                <a:lnTo>
                  <a:pt x="5486" y="180246"/>
                </a:lnTo>
                <a:lnTo>
                  <a:pt x="7192" y="182344"/>
                </a:lnTo>
                <a:lnTo>
                  <a:pt x="8329" y="185012"/>
                </a:lnTo>
                <a:lnTo>
                  <a:pt x="9088" y="188061"/>
                </a:lnTo>
                <a:lnTo>
                  <a:pt x="13316" y="194835"/>
                </a:lnTo>
                <a:lnTo>
                  <a:pt x="16222" y="198420"/>
                </a:lnTo>
                <a:lnTo>
                  <a:pt x="20699" y="200809"/>
                </a:lnTo>
                <a:lnTo>
                  <a:pt x="26224" y="202402"/>
                </a:lnTo>
                <a:lnTo>
                  <a:pt x="32447" y="203465"/>
                </a:lnTo>
                <a:lnTo>
                  <a:pt x="39136" y="205442"/>
                </a:lnTo>
                <a:lnTo>
                  <a:pt x="46135" y="208031"/>
                </a:lnTo>
                <a:lnTo>
                  <a:pt x="53341" y="211027"/>
                </a:lnTo>
                <a:lnTo>
                  <a:pt x="64735" y="214355"/>
                </a:lnTo>
                <a:lnTo>
                  <a:pt x="69552" y="215243"/>
                </a:lnTo>
                <a:lnTo>
                  <a:pt x="76571" y="217105"/>
                </a:lnTo>
                <a:lnTo>
                  <a:pt x="94533" y="222560"/>
                </a:lnTo>
                <a:lnTo>
                  <a:pt x="104656" y="224523"/>
                </a:lnTo>
                <a:lnTo>
                  <a:pt x="115215" y="225831"/>
                </a:lnTo>
                <a:lnTo>
                  <a:pt x="126065" y="226704"/>
                </a:lnTo>
                <a:lnTo>
                  <a:pt x="140918" y="227286"/>
                </a:lnTo>
                <a:lnTo>
                  <a:pt x="177740" y="227931"/>
                </a:lnTo>
                <a:lnTo>
                  <a:pt x="194418" y="229374"/>
                </a:lnTo>
                <a:lnTo>
                  <a:pt x="209347" y="231605"/>
                </a:lnTo>
                <a:lnTo>
                  <a:pt x="223109" y="234363"/>
                </a:lnTo>
                <a:lnTo>
                  <a:pt x="236094" y="236201"/>
                </a:lnTo>
                <a:lnTo>
                  <a:pt x="248561" y="237427"/>
                </a:lnTo>
                <a:lnTo>
                  <a:pt x="260682" y="238244"/>
                </a:lnTo>
                <a:lnTo>
                  <a:pt x="271302" y="240059"/>
                </a:lnTo>
                <a:lnTo>
                  <a:pt x="280922" y="242539"/>
                </a:lnTo>
                <a:lnTo>
                  <a:pt x="289876" y="245462"/>
                </a:lnTo>
                <a:lnTo>
                  <a:pt x="300925" y="248681"/>
                </a:lnTo>
                <a:lnTo>
                  <a:pt x="326748" y="255644"/>
                </a:lnTo>
                <a:lnTo>
                  <a:pt x="336937" y="259279"/>
                </a:lnTo>
                <a:lnTo>
                  <a:pt x="344999" y="262972"/>
                </a:lnTo>
                <a:lnTo>
                  <a:pt x="351644" y="266704"/>
                </a:lnTo>
                <a:lnTo>
                  <a:pt x="356074" y="270462"/>
                </a:lnTo>
                <a:lnTo>
                  <a:pt x="359027" y="274237"/>
                </a:lnTo>
                <a:lnTo>
                  <a:pt x="369834" y="295490"/>
                </a:lnTo>
                <a:lnTo>
                  <a:pt x="373462" y="306081"/>
                </a:lnTo>
                <a:lnTo>
                  <a:pt x="374429" y="310684"/>
                </a:lnTo>
                <a:lnTo>
                  <a:pt x="373804" y="313752"/>
                </a:lnTo>
                <a:lnTo>
                  <a:pt x="372117" y="315798"/>
                </a:lnTo>
                <a:lnTo>
                  <a:pt x="366856" y="319340"/>
                </a:lnTo>
                <a:lnTo>
                  <a:pt x="356754" y="328475"/>
                </a:lnTo>
                <a:lnTo>
                  <a:pt x="349445" y="335558"/>
                </a:lnTo>
                <a:lnTo>
                  <a:pt x="343177" y="339225"/>
                </a:lnTo>
                <a:lnTo>
                  <a:pt x="335190" y="342939"/>
                </a:lnTo>
                <a:lnTo>
                  <a:pt x="326054" y="346686"/>
                </a:lnTo>
                <a:lnTo>
                  <a:pt x="316154" y="350453"/>
                </a:lnTo>
                <a:lnTo>
                  <a:pt x="294994" y="358026"/>
                </a:lnTo>
                <a:lnTo>
                  <a:pt x="282747" y="360554"/>
                </a:lnTo>
                <a:lnTo>
                  <a:pt x="269502" y="362239"/>
                </a:lnTo>
                <a:lnTo>
                  <a:pt x="255593" y="363362"/>
                </a:lnTo>
                <a:lnTo>
                  <a:pt x="238699" y="364111"/>
                </a:lnTo>
                <a:lnTo>
                  <a:pt x="199609" y="364943"/>
                </a:lnTo>
                <a:lnTo>
                  <a:pt x="134762" y="365411"/>
                </a:lnTo>
                <a:lnTo>
                  <a:pt x="117506" y="364207"/>
                </a:lnTo>
                <a:lnTo>
                  <a:pt x="103462" y="362134"/>
                </a:lnTo>
                <a:lnTo>
                  <a:pt x="91559" y="359482"/>
                </a:lnTo>
                <a:lnTo>
                  <a:pt x="81083" y="357714"/>
                </a:lnTo>
                <a:lnTo>
                  <a:pt x="71561" y="356536"/>
                </a:lnTo>
                <a:lnTo>
                  <a:pt x="62671" y="355750"/>
                </a:lnTo>
                <a:lnTo>
                  <a:pt x="55475" y="355226"/>
                </a:lnTo>
                <a:lnTo>
                  <a:pt x="33463" y="3541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6"/>
          <p:cNvSpPr/>
          <p:nvPr/>
        </p:nvSpPr>
        <p:spPr>
          <a:xfrm>
            <a:off x="6377939" y="4344366"/>
            <a:ext cx="377192" cy="501954"/>
          </a:xfrm>
          <a:custGeom>
            <a:avLst/>
            <a:gdLst/>
            <a:ahLst/>
            <a:cxnLst/>
            <a:rect l="0" t="0" r="0" b="0"/>
            <a:pathLst>
              <a:path w="377192" h="501954">
                <a:moveTo>
                  <a:pt x="0" y="456234"/>
                </a:moveTo>
                <a:lnTo>
                  <a:pt x="0" y="390362"/>
                </a:lnTo>
                <a:lnTo>
                  <a:pt x="1271" y="376759"/>
                </a:lnTo>
                <a:lnTo>
                  <a:pt x="3387" y="362611"/>
                </a:lnTo>
                <a:lnTo>
                  <a:pt x="6069" y="348098"/>
                </a:lnTo>
                <a:lnTo>
                  <a:pt x="15821" y="304880"/>
                </a:lnTo>
                <a:lnTo>
                  <a:pt x="21977" y="279131"/>
                </a:lnTo>
                <a:lnTo>
                  <a:pt x="26081" y="258155"/>
                </a:lnTo>
                <a:lnTo>
                  <a:pt x="28818" y="240361"/>
                </a:lnTo>
                <a:lnTo>
                  <a:pt x="30642" y="224689"/>
                </a:lnTo>
                <a:lnTo>
                  <a:pt x="33128" y="211700"/>
                </a:lnTo>
                <a:lnTo>
                  <a:pt x="36055" y="200501"/>
                </a:lnTo>
                <a:lnTo>
                  <a:pt x="61064" y="124513"/>
                </a:lnTo>
                <a:lnTo>
                  <a:pt x="66109" y="114437"/>
                </a:lnTo>
                <a:lnTo>
                  <a:pt x="72013" y="105179"/>
                </a:lnTo>
                <a:lnTo>
                  <a:pt x="78489" y="96467"/>
                </a:lnTo>
                <a:lnTo>
                  <a:pt x="84076" y="88119"/>
                </a:lnTo>
                <a:lnTo>
                  <a:pt x="89070" y="80014"/>
                </a:lnTo>
                <a:lnTo>
                  <a:pt x="98007" y="65505"/>
                </a:lnTo>
                <a:lnTo>
                  <a:pt x="106213" y="54823"/>
                </a:lnTo>
                <a:lnTo>
                  <a:pt x="112718" y="47656"/>
                </a:lnTo>
                <a:lnTo>
                  <a:pt x="130107" y="29534"/>
                </a:lnTo>
                <a:lnTo>
                  <a:pt x="138808" y="21907"/>
                </a:lnTo>
                <a:lnTo>
                  <a:pt x="147149" y="15553"/>
                </a:lnTo>
                <a:lnTo>
                  <a:pt x="155250" y="10046"/>
                </a:lnTo>
                <a:lnTo>
                  <a:pt x="161920" y="6375"/>
                </a:lnTo>
                <a:lnTo>
                  <a:pt x="172718" y="2296"/>
                </a:lnTo>
                <a:lnTo>
                  <a:pt x="181750" y="484"/>
                </a:lnTo>
                <a:lnTo>
                  <a:pt x="185937" y="0"/>
                </a:lnTo>
                <a:lnTo>
                  <a:pt x="197362" y="2850"/>
                </a:lnTo>
                <a:lnTo>
                  <a:pt x="203965" y="5388"/>
                </a:lnTo>
                <a:lnTo>
                  <a:pt x="214688" y="11594"/>
                </a:lnTo>
                <a:lnTo>
                  <a:pt x="219325" y="15027"/>
                </a:lnTo>
                <a:lnTo>
                  <a:pt x="224957" y="21126"/>
                </a:lnTo>
                <a:lnTo>
                  <a:pt x="231252" y="29002"/>
                </a:lnTo>
                <a:lnTo>
                  <a:pt x="237988" y="38063"/>
                </a:lnTo>
                <a:lnTo>
                  <a:pt x="248860" y="51516"/>
                </a:lnTo>
                <a:lnTo>
                  <a:pt x="259194" y="64269"/>
                </a:lnTo>
                <a:lnTo>
                  <a:pt x="265507" y="73004"/>
                </a:lnTo>
                <a:lnTo>
                  <a:pt x="272254" y="82637"/>
                </a:lnTo>
                <a:lnTo>
                  <a:pt x="278022" y="95409"/>
                </a:lnTo>
                <a:lnTo>
                  <a:pt x="283139" y="110274"/>
                </a:lnTo>
                <a:lnTo>
                  <a:pt x="287820" y="126534"/>
                </a:lnTo>
                <a:lnTo>
                  <a:pt x="294750" y="147534"/>
                </a:lnTo>
                <a:lnTo>
                  <a:pt x="312610" y="197960"/>
                </a:lnTo>
                <a:lnTo>
                  <a:pt x="318897" y="219281"/>
                </a:lnTo>
                <a:lnTo>
                  <a:pt x="323089" y="237305"/>
                </a:lnTo>
                <a:lnTo>
                  <a:pt x="325882" y="253132"/>
                </a:lnTo>
                <a:lnTo>
                  <a:pt x="329015" y="267492"/>
                </a:lnTo>
                <a:lnTo>
                  <a:pt x="332374" y="280876"/>
                </a:lnTo>
                <a:lnTo>
                  <a:pt x="335882" y="293609"/>
                </a:lnTo>
                <a:lnTo>
                  <a:pt x="346555" y="328075"/>
                </a:lnTo>
                <a:lnTo>
                  <a:pt x="352957" y="347935"/>
                </a:lnTo>
                <a:lnTo>
                  <a:pt x="357225" y="363714"/>
                </a:lnTo>
                <a:lnTo>
                  <a:pt x="360070" y="376774"/>
                </a:lnTo>
                <a:lnTo>
                  <a:pt x="361967" y="388021"/>
                </a:lnTo>
                <a:lnTo>
                  <a:pt x="363231" y="398058"/>
                </a:lnTo>
                <a:lnTo>
                  <a:pt x="364075" y="407290"/>
                </a:lnTo>
                <a:lnTo>
                  <a:pt x="364637" y="415984"/>
                </a:lnTo>
                <a:lnTo>
                  <a:pt x="366281" y="426860"/>
                </a:lnTo>
                <a:lnTo>
                  <a:pt x="368648" y="439192"/>
                </a:lnTo>
                <a:lnTo>
                  <a:pt x="371496" y="452492"/>
                </a:lnTo>
                <a:lnTo>
                  <a:pt x="373394" y="462629"/>
                </a:lnTo>
                <a:lnTo>
                  <a:pt x="375503" y="477280"/>
                </a:lnTo>
                <a:lnTo>
                  <a:pt x="376440" y="488024"/>
                </a:lnTo>
                <a:lnTo>
                  <a:pt x="377191" y="5019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7"/>
          <p:cNvSpPr/>
          <p:nvPr/>
        </p:nvSpPr>
        <p:spPr>
          <a:xfrm>
            <a:off x="6377939" y="4514850"/>
            <a:ext cx="468631" cy="91440"/>
          </a:xfrm>
          <a:custGeom>
            <a:avLst/>
            <a:gdLst/>
            <a:ahLst/>
            <a:cxnLst/>
            <a:rect l="0" t="0" r="0" b="0"/>
            <a:pathLst>
              <a:path w="468631" h="91440">
                <a:moveTo>
                  <a:pt x="0" y="91439"/>
                </a:moveTo>
                <a:lnTo>
                  <a:pt x="15909" y="75531"/>
                </a:lnTo>
                <a:lnTo>
                  <a:pt x="19496" y="73213"/>
                </a:lnTo>
                <a:lnTo>
                  <a:pt x="26868" y="70639"/>
                </a:lnTo>
                <a:lnTo>
                  <a:pt x="31882" y="68683"/>
                </a:lnTo>
                <a:lnTo>
                  <a:pt x="37765" y="66108"/>
                </a:lnTo>
                <a:lnTo>
                  <a:pt x="44227" y="63122"/>
                </a:lnTo>
                <a:lnTo>
                  <a:pt x="63774" y="57321"/>
                </a:lnTo>
                <a:lnTo>
                  <a:pt x="174171" y="27409"/>
                </a:lnTo>
                <a:lnTo>
                  <a:pt x="192314" y="22083"/>
                </a:lnTo>
                <a:lnTo>
                  <a:pt x="210759" y="17262"/>
                </a:lnTo>
                <a:lnTo>
                  <a:pt x="248188" y="8518"/>
                </a:lnTo>
                <a:lnTo>
                  <a:pt x="264519" y="5679"/>
                </a:lnTo>
                <a:lnTo>
                  <a:pt x="279215" y="3785"/>
                </a:lnTo>
                <a:lnTo>
                  <a:pt x="292825" y="2523"/>
                </a:lnTo>
                <a:lnTo>
                  <a:pt x="308246" y="1682"/>
                </a:lnTo>
                <a:lnTo>
                  <a:pt x="324878" y="1121"/>
                </a:lnTo>
                <a:lnTo>
                  <a:pt x="4686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8"/>
          <p:cNvSpPr/>
          <p:nvPr/>
        </p:nvSpPr>
        <p:spPr>
          <a:xfrm>
            <a:off x="6960869" y="4229100"/>
            <a:ext cx="408687" cy="537181"/>
          </a:xfrm>
          <a:custGeom>
            <a:avLst/>
            <a:gdLst/>
            <a:ahLst/>
            <a:cxnLst/>
            <a:rect l="0" t="0" r="0" b="0"/>
            <a:pathLst>
              <a:path w="408687" h="537181">
                <a:moveTo>
                  <a:pt x="377190" y="0"/>
                </a:moveTo>
                <a:lnTo>
                  <a:pt x="371123" y="0"/>
                </a:lnTo>
                <a:lnTo>
                  <a:pt x="365525" y="2540"/>
                </a:lnTo>
                <a:lnTo>
                  <a:pt x="357984" y="6773"/>
                </a:lnTo>
                <a:lnTo>
                  <a:pt x="349146" y="12135"/>
                </a:lnTo>
                <a:lnTo>
                  <a:pt x="340714" y="15710"/>
                </a:lnTo>
                <a:lnTo>
                  <a:pt x="332554" y="18093"/>
                </a:lnTo>
                <a:lnTo>
                  <a:pt x="324573" y="19682"/>
                </a:lnTo>
                <a:lnTo>
                  <a:pt x="314172" y="24551"/>
                </a:lnTo>
                <a:lnTo>
                  <a:pt x="302158" y="31607"/>
                </a:lnTo>
                <a:lnTo>
                  <a:pt x="289069" y="40121"/>
                </a:lnTo>
                <a:lnTo>
                  <a:pt x="276533" y="47067"/>
                </a:lnTo>
                <a:lnTo>
                  <a:pt x="264365" y="52968"/>
                </a:lnTo>
                <a:lnTo>
                  <a:pt x="252444" y="58172"/>
                </a:lnTo>
                <a:lnTo>
                  <a:pt x="238146" y="65451"/>
                </a:lnTo>
                <a:lnTo>
                  <a:pt x="222264" y="74114"/>
                </a:lnTo>
                <a:lnTo>
                  <a:pt x="205326" y="83699"/>
                </a:lnTo>
                <a:lnTo>
                  <a:pt x="185144" y="97709"/>
                </a:lnTo>
                <a:lnTo>
                  <a:pt x="162800" y="114670"/>
                </a:lnTo>
                <a:lnTo>
                  <a:pt x="139013" y="133596"/>
                </a:lnTo>
                <a:lnTo>
                  <a:pt x="120616" y="148754"/>
                </a:lnTo>
                <a:lnTo>
                  <a:pt x="105811" y="161399"/>
                </a:lnTo>
                <a:lnTo>
                  <a:pt x="93401" y="172369"/>
                </a:lnTo>
                <a:lnTo>
                  <a:pt x="80047" y="183493"/>
                </a:lnTo>
                <a:lnTo>
                  <a:pt x="40792" y="214811"/>
                </a:lnTo>
                <a:lnTo>
                  <a:pt x="32275" y="221948"/>
                </a:lnTo>
                <a:lnTo>
                  <a:pt x="25327" y="227975"/>
                </a:lnTo>
                <a:lnTo>
                  <a:pt x="21965" y="231993"/>
                </a:lnTo>
                <a:lnTo>
                  <a:pt x="20993" y="234672"/>
                </a:lnTo>
                <a:lnTo>
                  <a:pt x="21616" y="236458"/>
                </a:lnTo>
                <a:lnTo>
                  <a:pt x="23300" y="237648"/>
                </a:lnTo>
                <a:lnTo>
                  <a:pt x="28560" y="238971"/>
                </a:lnTo>
                <a:lnTo>
                  <a:pt x="35131" y="242946"/>
                </a:lnTo>
                <a:lnTo>
                  <a:pt x="38661" y="245784"/>
                </a:lnTo>
                <a:lnTo>
                  <a:pt x="42284" y="247675"/>
                </a:lnTo>
                <a:lnTo>
                  <a:pt x="49696" y="249778"/>
                </a:lnTo>
                <a:lnTo>
                  <a:pt x="57261" y="249068"/>
                </a:lnTo>
                <a:lnTo>
                  <a:pt x="67384" y="247325"/>
                </a:lnTo>
                <a:lnTo>
                  <a:pt x="79213" y="244893"/>
                </a:lnTo>
                <a:lnTo>
                  <a:pt x="97259" y="243272"/>
                </a:lnTo>
                <a:lnTo>
                  <a:pt x="119449" y="242191"/>
                </a:lnTo>
                <a:lnTo>
                  <a:pt x="182290" y="240670"/>
                </a:lnTo>
                <a:lnTo>
                  <a:pt x="197727" y="240456"/>
                </a:lnTo>
                <a:lnTo>
                  <a:pt x="214368" y="241584"/>
                </a:lnTo>
                <a:lnTo>
                  <a:pt x="231812" y="243606"/>
                </a:lnTo>
                <a:lnTo>
                  <a:pt x="249792" y="246224"/>
                </a:lnTo>
                <a:lnTo>
                  <a:pt x="265588" y="249239"/>
                </a:lnTo>
                <a:lnTo>
                  <a:pt x="279929" y="252519"/>
                </a:lnTo>
                <a:lnTo>
                  <a:pt x="293299" y="255976"/>
                </a:lnTo>
                <a:lnTo>
                  <a:pt x="304753" y="259550"/>
                </a:lnTo>
                <a:lnTo>
                  <a:pt x="314929" y="263203"/>
                </a:lnTo>
                <a:lnTo>
                  <a:pt x="324252" y="266909"/>
                </a:lnTo>
                <a:lnTo>
                  <a:pt x="333009" y="270649"/>
                </a:lnTo>
                <a:lnTo>
                  <a:pt x="349511" y="278191"/>
                </a:lnTo>
                <a:lnTo>
                  <a:pt x="361925" y="285777"/>
                </a:lnTo>
                <a:lnTo>
                  <a:pt x="367013" y="289578"/>
                </a:lnTo>
                <a:lnTo>
                  <a:pt x="379441" y="303961"/>
                </a:lnTo>
                <a:lnTo>
                  <a:pt x="386311" y="313130"/>
                </a:lnTo>
                <a:lnTo>
                  <a:pt x="392161" y="321783"/>
                </a:lnTo>
                <a:lnTo>
                  <a:pt x="402047" y="338171"/>
                </a:lnTo>
                <a:lnTo>
                  <a:pt x="407288" y="350535"/>
                </a:lnTo>
                <a:lnTo>
                  <a:pt x="408686" y="355610"/>
                </a:lnTo>
                <a:lnTo>
                  <a:pt x="408347" y="361533"/>
                </a:lnTo>
                <a:lnTo>
                  <a:pt x="404584" y="374887"/>
                </a:lnTo>
                <a:lnTo>
                  <a:pt x="398679" y="389290"/>
                </a:lnTo>
                <a:lnTo>
                  <a:pt x="391821" y="404157"/>
                </a:lnTo>
                <a:lnTo>
                  <a:pt x="373301" y="441998"/>
                </a:lnTo>
                <a:lnTo>
                  <a:pt x="368247" y="448336"/>
                </a:lnTo>
                <a:lnTo>
                  <a:pt x="355859" y="458763"/>
                </a:lnTo>
                <a:lnTo>
                  <a:pt x="348999" y="464592"/>
                </a:lnTo>
                <a:lnTo>
                  <a:pt x="341887" y="471018"/>
                </a:lnTo>
                <a:lnTo>
                  <a:pt x="334605" y="477842"/>
                </a:lnTo>
                <a:lnTo>
                  <a:pt x="327210" y="483661"/>
                </a:lnTo>
                <a:lnTo>
                  <a:pt x="319740" y="488810"/>
                </a:lnTo>
                <a:lnTo>
                  <a:pt x="312221" y="493514"/>
                </a:lnTo>
                <a:lnTo>
                  <a:pt x="304668" y="497919"/>
                </a:lnTo>
                <a:lnTo>
                  <a:pt x="297092" y="502126"/>
                </a:lnTo>
                <a:lnTo>
                  <a:pt x="289502" y="506200"/>
                </a:lnTo>
                <a:lnTo>
                  <a:pt x="276821" y="511457"/>
                </a:lnTo>
                <a:lnTo>
                  <a:pt x="260747" y="517501"/>
                </a:lnTo>
                <a:lnTo>
                  <a:pt x="242412" y="524071"/>
                </a:lnTo>
                <a:lnTo>
                  <a:pt x="227648" y="528450"/>
                </a:lnTo>
                <a:lnTo>
                  <a:pt x="215265" y="531370"/>
                </a:lnTo>
                <a:lnTo>
                  <a:pt x="204471" y="533316"/>
                </a:lnTo>
                <a:lnTo>
                  <a:pt x="194734" y="534614"/>
                </a:lnTo>
                <a:lnTo>
                  <a:pt x="185703" y="535479"/>
                </a:lnTo>
                <a:lnTo>
                  <a:pt x="177142" y="536056"/>
                </a:lnTo>
                <a:lnTo>
                  <a:pt x="168895" y="536440"/>
                </a:lnTo>
                <a:lnTo>
                  <a:pt x="152958" y="536868"/>
                </a:lnTo>
                <a:lnTo>
                  <a:pt x="84753" y="537180"/>
                </a:lnTo>
                <a:lnTo>
                  <a:pt x="73012" y="535920"/>
                </a:lnTo>
                <a:lnTo>
                  <a:pt x="62645" y="533810"/>
                </a:lnTo>
                <a:lnTo>
                  <a:pt x="53194" y="531133"/>
                </a:lnTo>
                <a:lnTo>
                  <a:pt x="45622" y="528079"/>
                </a:lnTo>
                <a:lnTo>
                  <a:pt x="33824" y="521298"/>
                </a:lnTo>
                <a:lnTo>
                  <a:pt x="24347" y="517438"/>
                </a:lnTo>
                <a:lnTo>
                  <a:pt x="20042" y="516408"/>
                </a:lnTo>
                <a:lnTo>
                  <a:pt x="11871" y="511878"/>
                </a:lnTo>
                <a:lnTo>
                  <a:pt x="7914" y="508892"/>
                </a:lnTo>
                <a:lnTo>
                  <a:pt x="5276" y="505631"/>
                </a:lnTo>
                <a:lnTo>
                  <a:pt x="3518" y="502187"/>
                </a:lnTo>
                <a:lnTo>
                  <a:pt x="0" y="4914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9"/>
          <p:cNvSpPr/>
          <p:nvPr/>
        </p:nvSpPr>
        <p:spPr>
          <a:xfrm>
            <a:off x="7486650" y="4275188"/>
            <a:ext cx="422910" cy="548272"/>
          </a:xfrm>
          <a:custGeom>
            <a:avLst/>
            <a:gdLst/>
            <a:ahLst/>
            <a:cxnLst/>
            <a:rect l="0" t="0" r="0" b="0"/>
            <a:pathLst>
              <a:path w="422910" h="548272">
                <a:moveTo>
                  <a:pt x="0" y="548271"/>
                </a:moveTo>
                <a:lnTo>
                  <a:pt x="0" y="489644"/>
                </a:lnTo>
                <a:lnTo>
                  <a:pt x="1270" y="481246"/>
                </a:lnTo>
                <a:lnTo>
                  <a:pt x="3386" y="470568"/>
                </a:lnTo>
                <a:lnTo>
                  <a:pt x="6067" y="458369"/>
                </a:lnTo>
                <a:lnTo>
                  <a:pt x="7855" y="446426"/>
                </a:lnTo>
                <a:lnTo>
                  <a:pt x="9046" y="434655"/>
                </a:lnTo>
                <a:lnTo>
                  <a:pt x="9841" y="422997"/>
                </a:lnTo>
                <a:lnTo>
                  <a:pt x="14180" y="403795"/>
                </a:lnTo>
                <a:lnTo>
                  <a:pt x="20883" y="379564"/>
                </a:lnTo>
                <a:lnTo>
                  <a:pt x="29162" y="351980"/>
                </a:lnTo>
                <a:lnTo>
                  <a:pt x="41031" y="317080"/>
                </a:lnTo>
                <a:lnTo>
                  <a:pt x="71153" y="234276"/>
                </a:lnTo>
                <a:lnTo>
                  <a:pt x="85535" y="197971"/>
                </a:lnTo>
                <a:lnTo>
                  <a:pt x="98933" y="166148"/>
                </a:lnTo>
                <a:lnTo>
                  <a:pt x="129220" y="98500"/>
                </a:lnTo>
                <a:lnTo>
                  <a:pt x="135676" y="84593"/>
                </a:lnTo>
                <a:lnTo>
                  <a:pt x="143791" y="70243"/>
                </a:lnTo>
                <a:lnTo>
                  <a:pt x="153010" y="55596"/>
                </a:lnTo>
                <a:lnTo>
                  <a:pt x="162967" y="40751"/>
                </a:lnTo>
                <a:lnTo>
                  <a:pt x="172144" y="29584"/>
                </a:lnTo>
                <a:lnTo>
                  <a:pt x="180802" y="20870"/>
                </a:lnTo>
                <a:lnTo>
                  <a:pt x="189115" y="13790"/>
                </a:lnTo>
                <a:lnTo>
                  <a:pt x="201738" y="5924"/>
                </a:lnTo>
                <a:lnTo>
                  <a:pt x="206881" y="3827"/>
                </a:lnTo>
                <a:lnTo>
                  <a:pt x="219371" y="1496"/>
                </a:lnTo>
                <a:lnTo>
                  <a:pt x="232118" y="460"/>
                </a:lnTo>
                <a:lnTo>
                  <a:pt x="242017" y="0"/>
                </a:lnTo>
                <a:lnTo>
                  <a:pt x="254036" y="3182"/>
                </a:lnTo>
                <a:lnTo>
                  <a:pt x="266574" y="8829"/>
                </a:lnTo>
                <a:lnTo>
                  <a:pt x="276381" y="15572"/>
                </a:lnTo>
                <a:lnTo>
                  <a:pt x="289042" y="26509"/>
                </a:lnTo>
                <a:lnTo>
                  <a:pt x="300336" y="34014"/>
                </a:lnTo>
                <a:lnTo>
                  <a:pt x="306904" y="37793"/>
                </a:lnTo>
                <a:lnTo>
                  <a:pt x="312553" y="44123"/>
                </a:lnTo>
                <a:lnTo>
                  <a:pt x="317588" y="52152"/>
                </a:lnTo>
                <a:lnTo>
                  <a:pt x="334795" y="86347"/>
                </a:lnTo>
                <a:lnTo>
                  <a:pt x="338766" y="95542"/>
                </a:lnTo>
                <a:lnTo>
                  <a:pt x="342685" y="105482"/>
                </a:lnTo>
                <a:lnTo>
                  <a:pt x="351694" y="129226"/>
                </a:lnTo>
                <a:lnTo>
                  <a:pt x="364165" y="160945"/>
                </a:lnTo>
                <a:lnTo>
                  <a:pt x="368506" y="175754"/>
                </a:lnTo>
                <a:lnTo>
                  <a:pt x="371401" y="189437"/>
                </a:lnTo>
                <a:lnTo>
                  <a:pt x="373330" y="202368"/>
                </a:lnTo>
                <a:lnTo>
                  <a:pt x="375887" y="214799"/>
                </a:lnTo>
                <a:lnTo>
                  <a:pt x="378861" y="226897"/>
                </a:lnTo>
                <a:lnTo>
                  <a:pt x="382114" y="238772"/>
                </a:lnTo>
                <a:lnTo>
                  <a:pt x="389115" y="262126"/>
                </a:lnTo>
                <a:lnTo>
                  <a:pt x="392760" y="273688"/>
                </a:lnTo>
                <a:lnTo>
                  <a:pt x="396459" y="292826"/>
                </a:lnTo>
                <a:lnTo>
                  <a:pt x="400197" y="317015"/>
                </a:lnTo>
                <a:lnTo>
                  <a:pt x="417848" y="446321"/>
                </a:lnTo>
                <a:lnTo>
                  <a:pt x="419536" y="462525"/>
                </a:lnTo>
                <a:lnTo>
                  <a:pt x="420660" y="475867"/>
                </a:lnTo>
                <a:lnTo>
                  <a:pt x="421410" y="487302"/>
                </a:lnTo>
                <a:lnTo>
                  <a:pt x="422243" y="506780"/>
                </a:lnTo>
                <a:lnTo>
                  <a:pt x="422712" y="525959"/>
                </a:lnTo>
                <a:lnTo>
                  <a:pt x="422909" y="5482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0"/>
          <p:cNvSpPr/>
          <p:nvPr/>
        </p:nvSpPr>
        <p:spPr>
          <a:xfrm>
            <a:off x="7452359" y="4538365"/>
            <a:ext cx="434342" cy="45065"/>
          </a:xfrm>
          <a:custGeom>
            <a:avLst/>
            <a:gdLst/>
            <a:ahLst/>
            <a:cxnLst/>
            <a:rect l="0" t="0" r="0" b="0"/>
            <a:pathLst>
              <a:path w="434342" h="45065">
                <a:moveTo>
                  <a:pt x="0" y="45064"/>
                </a:moveTo>
                <a:lnTo>
                  <a:pt x="25751" y="45064"/>
                </a:lnTo>
                <a:lnTo>
                  <a:pt x="32408" y="43794"/>
                </a:lnTo>
                <a:lnTo>
                  <a:pt x="40655" y="41678"/>
                </a:lnTo>
                <a:lnTo>
                  <a:pt x="49963" y="38997"/>
                </a:lnTo>
                <a:lnTo>
                  <a:pt x="58709" y="37209"/>
                </a:lnTo>
                <a:lnTo>
                  <a:pt x="67080" y="36017"/>
                </a:lnTo>
                <a:lnTo>
                  <a:pt x="75200" y="35223"/>
                </a:lnTo>
                <a:lnTo>
                  <a:pt x="84424" y="33424"/>
                </a:lnTo>
                <a:lnTo>
                  <a:pt x="94382" y="30954"/>
                </a:lnTo>
                <a:lnTo>
                  <a:pt x="104831" y="28037"/>
                </a:lnTo>
                <a:lnTo>
                  <a:pt x="119418" y="24823"/>
                </a:lnTo>
                <a:lnTo>
                  <a:pt x="155945" y="17865"/>
                </a:lnTo>
                <a:lnTo>
                  <a:pt x="180164" y="14231"/>
                </a:lnTo>
                <a:lnTo>
                  <a:pt x="237553" y="6807"/>
                </a:lnTo>
                <a:lnTo>
                  <a:pt x="259969" y="4320"/>
                </a:lnTo>
                <a:lnTo>
                  <a:pt x="277452" y="2661"/>
                </a:lnTo>
                <a:lnTo>
                  <a:pt x="291649" y="1556"/>
                </a:lnTo>
                <a:lnTo>
                  <a:pt x="308733" y="818"/>
                </a:lnTo>
                <a:lnTo>
                  <a:pt x="348034" y="0"/>
                </a:lnTo>
                <a:lnTo>
                  <a:pt x="364104" y="1051"/>
                </a:lnTo>
                <a:lnTo>
                  <a:pt x="377356" y="3022"/>
                </a:lnTo>
                <a:lnTo>
                  <a:pt x="388731" y="5606"/>
                </a:lnTo>
                <a:lnTo>
                  <a:pt x="397584" y="7329"/>
                </a:lnTo>
                <a:lnTo>
                  <a:pt x="404756" y="8478"/>
                </a:lnTo>
                <a:lnTo>
                  <a:pt x="410807" y="9243"/>
                </a:lnTo>
                <a:lnTo>
                  <a:pt x="416112" y="11023"/>
                </a:lnTo>
                <a:lnTo>
                  <a:pt x="420918" y="13480"/>
                </a:lnTo>
                <a:lnTo>
                  <a:pt x="430363" y="19619"/>
                </a:lnTo>
                <a:lnTo>
                  <a:pt x="434341" y="336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1"/>
          <p:cNvSpPr/>
          <p:nvPr/>
        </p:nvSpPr>
        <p:spPr>
          <a:xfrm>
            <a:off x="6732269" y="5086350"/>
            <a:ext cx="80012" cy="548640"/>
          </a:xfrm>
          <a:custGeom>
            <a:avLst/>
            <a:gdLst/>
            <a:ahLst/>
            <a:cxnLst/>
            <a:rect l="0" t="0" r="0" b="0"/>
            <a:pathLst>
              <a:path w="80012" h="548640">
                <a:moveTo>
                  <a:pt x="0" y="0"/>
                </a:moveTo>
                <a:lnTo>
                  <a:pt x="12137" y="12135"/>
                </a:lnTo>
                <a:lnTo>
                  <a:pt x="15711" y="18250"/>
                </a:lnTo>
                <a:lnTo>
                  <a:pt x="18094" y="24867"/>
                </a:lnTo>
                <a:lnTo>
                  <a:pt x="19683" y="31817"/>
                </a:lnTo>
                <a:lnTo>
                  <a:pt x="22012" y="38991"/>
                </a:lnTo>
                <a:lnTo>
                  <a:pt x="24835" y="46314"/>
                </a:lnTo>
                <a:lnTo>
                  <a:pt x="27987" y="53736"/>
                </a:lnTo>
                <a:lnTo>
                  <a:pt x="30088" y="61224"/>
                </a:lnTo>
                <a:lnTo>
                  <a:pt x="32423" y="76317"/>
                </a:lnTo>
                <a:lnTo>
                  <a:pt x="34316" y="87708"/>
                </a:lnTo>
                <a:lnTo>
                  <a:pt x="39806" y="117297"/>
                </a:lnTo>
                <a:lnTo>
                  <a:pt x="41777" y="131538"/>
                </a:lnTo>
                <a:lnTo>
                  <a:pt x="43092" y="144842"/>
                </a:lnTo>
                <a:lnTo>
                  <a:pt x="43967" y="157521"/>
                </a:lnTo>
                <a:lnTo>
                  <a:pt x="51715" y="215636"/>
                </a:lnTo>
                <a:lnTo>
                  <a:pt x="61084" y="282528"/>
                </a:lnTo>
                <a:lnTo>
                  <a:pt x="63583" y="303922"/>
                </a:lnTo>
                <a:lnTo>
                  <a:pt x="65249" y="320724"/>
                </a:lnTo>
                <a:lnTo>
                  <a:pt x="66359" y="338276"/>
                </a:lnTo>
                <a:lnTo>
                  <a:pt x="67100" y="356327"/>
                </a:lnTo>
                <a:lnTo>
                  <a:pt x="68288" y="412721"/>
                </a:lnTo>
                <a:lnTo>
                  <a:pt x="69656" y="426277"/>
                </a:lnTo>
                <a:lnTo>
                  <a:pt x="71837" y="441664"/>
                </a:lnTo>
                <a:lnTo>
                  <a:pt x="74562" y="458273"/>
                </a:lnTo>
                <a:lnTo>
                  <a:pt x="76378" y="471885"/>
                </a:lnTo>
                <a:lnTo>
                  <a:pt x="77589" y="483500"/>
                </a:lnTo>
                <a:lnTo>
                  <a:pt x="78934" y="501908"/>
                </a:lnTo>
                <a:lnTo>
                  <a:pt x="79532" y="514323"/>
                </a:lnTo>
                <a:lnTo>
                  <a:pt x="79798" y="524075"/>
                </a:lnTo>
                <a:lnTo>
                  <a:pt x="80011" y="5486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2"/>
          <p:cNvSpPr/>
          <p:nvPr/>
        </p:nvSpPr>
        <p:spPr>
          <a:xfrm>
            <a:off x="6960869" y="5060213"/>
            <a:ext cx="159849" cy="471907"/>
          </a:xfrm>
          <a:custGeom>
            <a:avLst/>
            <a:gdLst/>
            <a:ahLst/>
            <a:cxnLst/>
            <a:rect l="0" t="0" r="0" b="0"/>
            <a:pathLst>
              <a:path w="159849" h="471907">
                <a:moveTo>
                  <a:pt x="0" y="14706"/>
                </a:moveTo>
                <a:lnTo>
                  <a:pt x="6069" y="2571"/>
                </a:lnTo>
                <a:lnTo>
                  <a:pt x="10396" y="266"/>
                </a:lnTo>
                <a:lnTo>
                  <a:pt x="15821" y="0"/>
                </a:lnTo>
                <a:lnTo>
                  <a:pt x="30642" y="2629"/>
                </a:lnTo>
                <a:lnTo>
                  <a:pt x="33128" y="4115"/>
                </a:lnTo>
                <a:lnTo>
                  <a:pt x="36055" y="6376"/>
                </a:lnTo>
                <a:lnTo>
                  <a:pt x="39278" y="9153"/>
                </a:lnTo>
                <a:lnTo>
                  <a:pt x="42694" y="13544"/>
                </a:lnTo>
                <a:lnTo>
                  <a:pt x="46244" y="19011"/>
                </a:lnTo>
                <a:lnTo>
                  <a:pt x="49880" y="25196"/>
                </a:lnTo>
                <a:lnTo>
                  <a:pt x="53573" y="30590"/>
                </a:lnTo>
                <a:lnTo>
                  <a:pt x="57305" y="35455"/>
                </a:lnTo>
                <a:lnTo>
                  <a:pt x="61064" y="39969"/>
                </a:lnTo>
                <a:lnTo>
                  <a:pt x="64840" y="48058"/>
                </a:lnTo>
                <a:lnTo>
                  <a:pt x="68626" y="58531"/>
                </a:lnTo>
                <a:lnTo>
                  <a:pt x="87636" y="117327"/>
                </a:lnTo>
                <a:lnTo>
                  <a:pt x="95254" y="140325"/>
                </a:lnTo>
                <a:lnTo>
                  <a:pt x="100333" y="158143"/>
                </a:lnTo>
                <a:lnTo>
                  <a:pt x="112749" y="205032"/>
                </a:lnTo>
                <a:lnTo>
                  <a:pt x="119616" y="227951"/>
                </a:lnTo>
                <a:lnTo>
                  <a:pt x="126734" y="249579"/>
                </a:lnTo>
                <a:lnTo>
                  <a:pt x="134020" y="270348"/>
                </a:lnTo>
                <a:lnTo>
                  <a:pt x="138877" y="286734"/>
                </a:lnTo>
                <a:lnTo>
                  <a:pt x="142115" y="300198"/>
                </a:lnTo>
                <a:lnTo>
                  <a:pt x="144274" y="311714"/>
                </a:lnTo>
                <a:lnTo>
                  <a:pt x="146983" y="330822"/>
                </a:lnTo>
                <a:lnTo>
                  <a:pt x="153379" y="382532"/>
                </a:lnTo>
                <a:lnTo>
                  <a:pt x="157069" y="416521"/>
                </a:lnTo>
                <a:lnTo>
                  <a:pt x="159438" y="442622"/>
                </a:lnTo>
                <a:lnTo>
                  <a:pt x="159848" y="453210"/>
                </a:lnTo>
                <a:lnTo>
                  <a:pt x="158635" y="455633"/>
                </a:lnTo>
                <a:lnTo>
                  <a:pt x="156557" y="457247"/>
                </a:lnTo>
                <a:lnTo>
                  <a:pt x="153902" y="458324"/>
                </a:lnTo>
                <a:lnTo>
                  <a:pt x="152131" y="460312"/>
                </a:lnTo>
                <a:lnTo>
                  <a:pt x="150951" y="462906"/>
                </a:lnTo>
                <a:lnTo>
                  <a:pt x="148590" y="471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3"/>
          <p:cNvSpPr/>
          <p:nvPr/>
        </p:nvSpPr>
        <p:spPr>
          <a:xfrm>
            <a:off x="6720840" y="5223509"/>
            <a:ext cx="388620" cy="102871"/>
          </a:xfrm>
          <a:custGeom>
            <a:avLst/>
            <a:gdLst/>
            <a:ahLst/>
            <a:cxnLst/>
            <a:rect l="0" t="0" r="0" b="0"/>
            <a:pathLst>
              <a:path w="388620" h="102871">
                <a:moveTo>
                  <a:pt x="0" y="102870"/>
                </a:moveTo>
                <a:lnTo>
                  <a:pt x="6068" y="102870"/>
                </a:lnTo>
                <a:lnTo>
                  <a:pt x="9125" y="101600"/>
                </a:lnTo>
                <a:lnTo>
                  <a:pt x="12433" y="99484"/>
                </a:lnTo>
                <a:lnTo>
                  <a:pt x="15908" y="96803"/>
                </a:lnTo>
                <a:lnTo>
                  <a:pt x="25845" y="93745"/>
                </a:lnTo>
                <a:lnTo>
                  <a:pt x="40090" y="90437"/>
                </a:lnTo>
                <a:lnTo>
                  <a:pt x="57207" y="86962"/>
                </a:lnTo>
                <a:lnTo>
                  <a:pt x="71157" y="83374"/>
                </a:lnTo>
                <a:lnTo>
                  <a:pt x="82998" y="79713"/>
                </a:lnTo>
                <a:lnTo>
                  <a:pt x="93432" y="76002"/>
                </a:lnTo>
                <a:lnTo>
                  <a:pt x="105468" y="72258"/>
                </a:lnTo>
                <a:lnTo>
                  <a:pt x="132388" y="64712"/>
                </a:lnTo>
                <a:lnTo>
                  <a:pt x="144139" y="60921"/>
                </a:lnTo>
                <a:lnTo>
                  <a:pt x="154513" y="57124"/>
                </a:lnTo>
                <a:lnTo>
                  <a:pt x="163968" y="53323"/>
                </a:lnTo>
                <a:lnTo>
                  <a:pt x="184635" y="45713"/>
                </a:lnTo>
                <a:lnTo>
                  <a:pt x="195479" y="41906"/>
                </a:lnTo>
                <a:lnTo>
                  <a:pt x="207790" y="38097"/>
                </a:lnTo>
                <a:lnTo>
                  <a:pt x="235014" y="30479"/>
                </a:lnTo>
                <a:lnTo>
                  <a:pt x="278901" y="19050"/>
                </a:lnTo>
                <a:lnTo>
                  <a:pt x="290074" y="16510"/>
                </a:lnTo>
                <a:lnTo>
                  <a:pt x="298792" y="14817"/>
                </a:lnTo>
                <a:lnTo>
                  <a:pt x="305875" y="13688"/>
                </a:lnTo>
                <a:lnTo>
                  <a:pt x="313136" y="11666"/>
                </a:lnTo>
                <a:lnTo>
                  <a:pt x="320517" y="9047"/>
                </a:lnTo>
                <a:lnTo>
                  <a:pt x="327979" y="6032"/>
                </a:lnTo>
                <a:lnTo>
                  <a:pt x="335492" y="4021"/>
                </a:lnTo>
                <a:lnTo>
                  <a:pt x="343041" y="2681"/>
                </a:lnTo>
                <a:lnTo>
                  <a:pt x="3886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4"/>
          <p:cNvSpPr/>
          <p:nvPr/>
        </p:nvSpPr>
        <p:spPr>
          <a:xfrm>
            <a:off x="7246619" y="5086350"/>
            <a:ext cx="525782" cy="365003"/>
          </a:xfrm>
          <a:custGeom>
            <a:avLst/>
            <a:gdLst/>
            <a:ahLst/>
            <a:cxnLst/>
            <a:rect l="0" t="0" r="0" b="0"/>
            <a:pathLst>
              <a:path w="525782" h="365003">
                <a:moveTo>
                  <a:pt x="0" y="0"/>
                </a:moveTo>
                <a:lnTo>
                  <a:pt x="6069" y="12135"/>
                </a:lnTo>
                <a:lnTo>
                  <a:pt x="12434" y="21480"/>
                </a:lnTo>
                <a:lnTo>
                  <a:pt x="15909" y="25749"/>
                </a:lnTo>
                <a:lnTo>
                  <a:pt x="19771" y="33880"/>
                </a:lnTo>
                <a:lnTo>
                  <a:pt x="21487" y="41728"/>
                </a:lnTo>
                <a:lnTo>
                  <a:pt x="22250" y="49449"/>
                </a:lnTo>
                <a:lnTo>
                  <a:pt x="29363" y="87594"/>
                </a:lnTo>
                <a:lnTo>
                  <a:pt x="34815" y="115546"/>
                </a:lnTo>
                <a:lnTo>
                  <a:pt x="38451" y="136720"/>
                </a:lnTo>
                <a:lnTo>
                  <a:pt x="40874" y="153377"/>
                </a:lnTo>
                <a:lnTo>
                  <a:pt x="42489" y="167021"/>
                </a:lnTo>
                <a:lnTo>
                  <a:pt x="44836" y="178657"/>
                </a:lnTo>
                <a:lnTo>
                  <a:pt x="47671" y="188955"/>
                </a:lnTo>
                <a:lnTo>
                  <a:pt x="50831" y="198359"/>
                </a:lnTo>
                <a:lnTo>
                  <a:pt x="52937" y="205899"/>
                </a:lnTo>
                <a:lnTo>
                  <a:pt x="54342" y="212196"/>
                </a:lnTo>
                <a:lnTo>
                  <a:pt x="55902" y="222579"/>
                </a:lnTo>
                <a:lnTo>
                  <a:pt x="56596" y="231427"/>
                </a:lnTo>
                <a:lnTo>
                  <a:pt x="56904" y="246366"/>
                </a:lnTo>
                <a:lnTo>
                  <a:pt x="57149" y="357132"/>
                </a:lnTo>
                <a:lnTo>
                  <a:pt x="58420" y="360007"/>
                </a:lnTo>
                <a:lnTo>
                  <a:pt x="60537" y="361925"/>
                </a:lnTo>
                <a:lnTo>
                  <a:pt x="63219" y="363203"/>
                </a:lnTo>
                <a:lnTo>
                  <a:pt x="70086" y="364055"/>
                </a:lnTo>
                <a:lnTo>
                  <a:pt x="79744" y="364623"/>
                </a:lnTo>
                <a:lnTo>
                  <a:pt x="91263" y="365002"/>
                </a:lnTo>
                <a:lnTo>
                  <a:pt x="100212" y="363985"/>
                </a:lnTo>
                <a:lnTo>
                  <a:pt x="113542" y="359467"/>
                </a:lnTo>
                <a:lnTo>
                  <a:pt x="122685" y="357755"/>
                </a:lnTo>
                <a:lnTo>
                  <a:pt x="133860" y="356613"/>
                </a:lnTo>
                <a:lnTo>
                  <a:pt x="146390" y="355851"/>
                </a:lnTo>
                <a:lnTo>
                  <a:pt x="158554" y="354074"/>
                </a:lnTo>
                <a:lnTo>
                  <a:pt x="170473" y="351620"/>
                </a:lnTo>
                <a:lnTo>
                  <a:pt x="182229" y="348713"/>
                </a:lnTo>
                <a:lnTo>
                  <a:pt x="191336" y="346775"/>
                </a:lnTo>
                <a:lnTo>
                  <a:pt x="204842" y="344622"/>
                </a:lnTo>
                <a:lnTo>
                  <a:pt x="218464" y="340278"/>
                </a:lnTo>
                <a:lnTo>
                  <a:pt x="225653" y="337342"/>
                </a:lnTo>
                <a:lnTo>
                  <a:pt x="235526" y="335384"/>
                </a:lnTo>
                <a:lnTo>
                  <a:pt x="247187" y="334079"/>
                </a:lnTo>
                <a:lnTo>
                  <a:pt x="391679" y="323958"/>
                </a:lnTo>
                <a:lnTo>
                  <a:pt x="475323" y="321200"/>
                </a:lnTo>
                <a:lnTo>
                  <a:pt x="525781" y="3200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parts of an isosceles triangle?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</a:t>
            </a:r>
          </a:p>
          <a:p>
            <a:r>
              <a:rPr lang="en-US" dirty="0" smtClean="0"/>
              <a:t>Legs</a:t>
            </a:r>
          </a:p>
          <a:p>
            <a:r>
              <a:rPr lang="en-US" dirty="0" smtClean="0"/>
              <a:t>Vertex angle</a:t>
            </a:r>
          </a:p>
          <a:p>
            <a:r>
              <a:rPr lang="en-US" dirty="0" smtClean="0"/>
              <a:t>Base angles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4953000" y="1676400"/>
            <a:ext cx="2895600" cy="4648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0"/>
          <p:cNvSpPr/>
          <p:nvPr/>
        </p:nvSpPr>
        <p:spPr>
          <a:xfrm>
            <a:off x="5795009" y="6013768"/>
            <a:ext cx="51962" cy="284162"/>
          </a:xfrm>
          <a:custGeom>
            <a:avLst/>
            <a:gdLst/>
            <a:ahLst/>
            <a:cxnLst/>
            <a:rect l="0" t="0" r="0" b="0"/>
            <a:pathLst>
              <a:path w="51962" h="284162">
                <a:moveTo>
                  <a:pt x="0" y="9841"/>
                </a:moveTo>
                <a:lnTo>
                  <a:pt x="6068" y="3774"/>
                </a:lnTo>
                <a:lnTo>
                  <a:pt x="9125" y="1986"/>
                </a:lnTo>
                <a:lnTo>
                  <a:pt x="12434" y="795"/>
                </a:lnTo>
                <a:lnTo>
                  <a:pt x="15909" y="0"/>
                </a:lnTo>
                <a:lnTo>
                  <a:pt x="18226" y="741"/>
                </a:lnTo>
                <a:lnTo>
                  <a:pt x="19771" y="2504"/>
                </a:lnTo>
                <a:lnTo>
                  <a:pt x="20801" y="4950"/>
                </a:lnTo>
                <a:lnTo>
                  <a:pt x="22757" y="7850"/>
                </a:lnTo>
                <a:lnTo>
                  <a:pt x="25332" y="11054"/>
                </a:lnTo>
                <a:lnTo>
                  <a:pt x="28318" y="14460"/>
                </a:lnTo>
                <a:lnTo>
                  <a:pt x="30309" y="18000"/>
                </a:lnTo>
                <a:lnTo>
                  <a:pt x="31636" y="21631"/>
                </a:lnTo>
                <a:lnTo>
                  <a:pt x="32520" y="25321"/>
                </a:lnTo>
                <a:lnTo>
                  <a:pt x="34380" y="29051"/>
                </a:lnTo>
                <a:lnTo>
                  <a:pt x="36891" y="32808"/>
                </a:lnTo>
                <a:lnTo>
                  <a:pt x="39834" y="36582"/>
                </a:lnTo>
                <a:lnTo>
                  <a:pt x="41796" y="41639"/>
                </a:lnTo>
                <a:lnTo>
                  <a:pt x="43104" y="47550"/>
                </a:lnTo>
                <a:lnTo>
                  <a:pt x="43976" y="54030"/>
                </a:lnTo>
                <a:lnTo>
                  <a:pt x="51272" y="99558"/>
                </a:lnTo>
                <a:lnTo>
                  <a:pt x="51961" y="124262"/>
                </a:lnTo>
                <a:lnTo>
                  <a:pt x="51151" y="153432"/>
                </a:lnTo>
                <a:lnTo>
                  <a:pt x="46794" y="236889"/>
                </a:lnTo>
                <a:lnTo>
                  <a:pt x="46039" y="260136"/>
                </a:lnTo>
                <a:lnTo>
                  <a:pt x="44662" y="265604"/>
                </a:lnTo>
                <a:lnTo>
                  <a:pt x="42475" y="270520"/>
                </a:lnTo>
                <a:lnTo>
                  <a:pt x="34291" y="2841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1"/>
          <p:cNvSpPr/>
          <p:nvPr/>
        </p:nvSpPr>
        <p:spPr>
          <a:xfrm>
            <a:off x="5762308" y="5955739"/>
            <a:ext cx="306829" cy="330762"/>
          </a:xfrm>
          <a:custGeom>
            <a:avLst/>
            <a:gdLst/>
            <a:ahLst/>
            <a:cxnLst/>
            <a:rect l="0" t="0" r="0" b="0"/>
            <a:pathLst>
              <a:path w="306829" h="330762">
                <a:moveTo>
                  <a:pt x="9842" y="136450"/>
                </a:moveTo>
                <a:lnTo>
                  <a:pt x="3774" y="124315"/>
                </a:lnTo>
                <a:lnTo>
                  <a:pt x="795" y="114970"/>
                </a:lnTo>
                <a:lnTo>
                  <a:pt x="0" y="110700"/>
                </a:lnTo>
                <a:lnTo>
                  <a:pt x="741" y="106583"/>
                </a:lnTo>
                <a:lnTo>
                  <a:pt x="4950" y="98623"/>
                </a:lnTo>
                <a:lnTo>
                  <a:pt x="11054" y="90852"/>
                </a:lnTo>
                <a:lnTo>
                  <a:pt x="18001" y="83164"/>
                </a:lnTo>
                <a:lnTo>
                  <a:pt x="25321" y="75514"/>
                </a:lnTo>
                <a:lnTo>
                  <a:pt x="36583" y="64067"/>
                </a:lnTo>
                <a:lnTo>
                  <a:pt x="41639" y="60255"/>
                </a:lnTo>
                <a:lnTo>
                  <a:pt x="47550" y="56444"/>
                </a:lnTo>
                <a:lnTo>
                  <a:pt x="54030" y="52633"/>
                </a:lnTo>
                <a:lnTo>
                  <a:pt x="60891" y="47552"/>
                </a:lnTo>
                <a:lnTo>
                  <a:pt x="68005" y="41625"/>
                </a:lnTo>
                <a:lnTo>
                  <a:pt x="75287" y="35133"/>
                </a:lnTo>
                <a:lnTo>
                  <a:pt x="85222" y="29535"/>
                </a:lnTo>
                <a:lnTo>
                  <a:pt x="96925" y="24534"/>
                </a:lnTo>
                <a:lnTo>
                  <a:pt x="109807" y="19930"/>
                </a:lnTo>
                <a:lnTo>
                  <a:pt x="119665" y="15590"/>
                </a:lnTo>
                <a:lnTo>
                  <a:pt x="127508" y="11427"/>
                </a:lnTo>
                <a:lnTo>
                  <a:pt x="134005" y="7381"/>
                </a:lnTo>
                <a:lnTo>
                  <a:pt x="140878" y="4684"/>
                </a:lnTo>
                <a:lnTo>
                  <a:pt x="147999" y="2887"/>
                </a:lnTo>
                <a:lnTo>
                  <a:pt x="155286" y="1688"/>
                </a:lnTo>
                <a:lnTo>
                  <a:pt x="161414" y="889"/>
                </a:lnTo>
                <a:lnTo>
                  <a:pt x="166770" y="355"/>
                </a:lnTo>
                <a:lnTo>
                  <a:pt x="171610" y="0"/>
                </a:lnTo>
                <a:lnTo>
                  <a:pt x="176107" y="1034"/>
                </a:lnTo>
                <a:lnTo>
                  <a:pt x="184491" y="5568"/>
                </a:lnTo>
                <a:lnTo>
                  <a:pt x="192450" y="8431"/>
                </a:lnTo>
                <a:lnTo>
                  <a:pt x="196351" y="9194"/>
                </a:lnTo>
                <a:lnTo>
                  <a:pt x="198950" y="10973"/>
                </a:lnTo>
                <a:lnTo>
                  <a:pt x="200684" y="13429"/>
                </a:lnTo>
                <a:lnTo>
                  <a:pt x="202610" y="19544"/>
                </a:lnTo>
                <a:lnTo>
                  <a:pt x="203467" y="26495"/>
                </a:lnTo>
                <a:lnTo>
                  <a:pt x="203847" y="33818"/>
                </a:lnTo>
                <a:lnTo>
                  <a:pt x="204016" y="42576"/>
                </a:lnTo>
                <a:lnTo>
                  <a:pt x="204092" y="54935"/>
                </a:lnTo>
                <a:lnTo>
                  <a:pt x="201572" y="64327"/>
                </a:lnTo>
                <a:lnTo>
                  <a:pt x="197352" y="75668"/>
                </a:lnTo>
                <a:lnTo>
                  <a:pt x="191998" y="88309"/>
                </a:lnTo>
                <a:lnTo>
                  <a:pt x="184619" y="100546"/>
                </a:lnTo>
                <a:lnTo>
                  <a:pt x="175890" y="112515"/>
                </a:lnTo>
                <a:lnTo>
                  <a:pt x="166261" y="124303"/>
                </a:lnTo>
                <a:lnTo>
                  <a:pt x="158571" y="134702"/>
                </a:lnTo>
                <a:lnTo>
                  <a:pt x="152174" y="144175"/>
                </a:lnTo>
                <a:lnTo>
                  <a:pt x="146640" y="153030"/>
                </a:lnTo>
                <a:lnTo>
                  <a:pt x="140411" y="161474"/>
                </a:lnTo>
                <a:lnTo>
                  <a:pt x="133718" y="169642"/>
                </a:lnTo>
                <a:lnTo>
                  <a:pt x="126716" y="177629"/>
                </a:lnTo>
                <a:lnTo>
                  <a:pt x="120777" y="182952"/>
                </a:lnTo>
                <a:lnTo>
                  <a:pt x="115549" y="186502"/>
                </a:lnTo>
                <a:lnTo>
                  <a:pt x="106353" y="190446"/>
                </a:lnTo>
                <a:lnTo>
                  <a:pt x="98032" y="192198"/>
                </a:lnTo>
                <a:lnTo>
                  <a:pt x="90101" y="192977"/>
                </a:lnTo>
                <a:lnTo>
                  <a:pt x="86208" y="193185"/>
                </a:lnTo>
                <a:lnTo>
                  <a:pt x="84882" y="192054"/>
                </a:lnTo>
                <a:lnTo>
                  <a:pt x="85269" y="190029"/>
                </a:lnTo>
                <a:lnTo>
                  <a:pt x="89085" y="183123"/>
                </a:lnTo>
                <a:lnTo>
                  <a:pt x="95014" y="171587"/>
                </a:lnTo>
                <a:lnTo>
                  <a:pt x="101883" y="161380"/>
                </a:lnTo>
                <a:lnTo>
                  <a:pt x="110438" y="151340"/>
                </a:lnTo>
                <a:lnTo>
                  <a:pt x="122709" y="138411"/>
                </a:lnTo>
                <a:lnTo>
                  <a:pt x="129536" y="133948"/>
                </a:lnTo>
                <a:lnTo>
                  <a:pt x="136628" y="130972"/>
                </a:lnTo>
                <a:lnTo>
                  <a:pt x="153821" y="126395"/>
                </a:lnTo>
                <a:lnTo>
                  <a:pt x="178396" y="120128"/>
                </a:lnTo>
                <a:lnTo>
                  <a:pt x="189521" y="117949"/>
                </a:lnTo>
                <a:lnTo>
                  <a:pt x="199478" y="116496"/>
                </a:lnTo>
                <a:lnTo>
                  <a:pt x="208655" y="115528"/>
                </a:lnTo>
                <a:lnTo>
                  <a:pt x="216044" y="114882"/>
                </a:lnTo>
                <a:lnTo>
                  <a:pt x="222241" y="114451"/>
                </a:lnTo>
                <a:lnTo>
                  <a:pt x="227641" y="114164"/>
                </a:lnTo>
                <a:lnTo>
                  <a:pt x="232511" y="115243"/>
                </a:lnTo>
                <a:lnTo>
                  <a:pt x="247973" y="122829"/>
                </a:lnTo>
                <a:lnTo>
                  <a:pt x="256226" y="126100"/>
                </a:lnTo>
                <a:lnTo>
                  <a:pt x="265538" y="129550"/>
                </a:lnTo>
                <a:lnTo>
                  <a:pt x="271746" y="133120"/>
                </a:lnTo>
                <a:lnTo>
                  <a:pt x="275884" y="136770"/>
                </a:lnTo>
                <a:lnTo>
                  <a:pt x="281752" y="144213"/>
                </a:lnTo>
                <a:lnTo>
                  <a:pt x="288594" y="151754"/>
                </a:lnTo>
                <a:lnTo>
                  <a:pt x="295868" y="159338"/>
                </a:lnTo>
                <a:lnTo>
                  <a:pt x="299586" y="163139"/>
                </a:lnTo>
                <a:lnTo>
                  <a:pt x="302064" y="166943"/>
                </a:lnTo>
                <a:lnTo>
                  <a:pt x="304818" y="174556"/>
                </a:lnTo>
                <a:lnTo>
                  <a:pt x="305553" y="179634"/>
                </a:lnTo>
                <a:lnTo>
                  <a:pt x="306043" y="185559"/>
                </a:lnTo>
                <a:lnTo>
                  <a:pt x="306586" y="197647"/>
                </a:lnTo>
                <a:lnTo>
                  <a:pt x="306828" y="207252"/>
                </a:lnTo>
                <a:lnTo>
                  <a:pt x="305623" y="212861"/>
                </a:lnTo>
                <a:lnTo>
                  <a:pt x="303549" y="219141"/>
                </a:lnTo>
                <a:lnTo>
                  <a:pt x="300896" y="225868"/>
                </a:lnTo>
                <a:lnTo>
                  <a:pt x="297858" y="231622"/>
                </a:lnTo>
                <a:lnTo>
                  <a:pt x="291096" y="241402"/>
                </a:lnTo>
                <a:lnTo>
                  <a:pt x="280470" y="256756"/>
                </a:lnTo>
                <a:lnTo>
                  <a:pt x="274081" y="266184"/>
                </a:lnTo>
                <a:lnTo>
                  <a:pt x="268551" y="272470"/>
                </a:lnTo>
                <a:lnTo>
                  <a:pt x="263595" y="276660"/>
                </a:lnTo>
                <a:lnTo>
                  <a:pt x="254701" y="282586"/>
                </a:lnTo>
                <a:lnTo>
                  <a:pt x="246515" y="289453"/>
                </a:lnTo>
                <a:lnTo>
                  <a:pt x="240013" y="294332"/>
                </a:lnTo>
                <a:lnTo>
                  <a:pt x="222630" y="306527"/>
                </a:lnTo>
                <a:lnTo>
                  <a:pt x="212661" y="312064"/>
                </a:lnTo>
                <a:lnTo>
                  <a:pt x="202205" y="317027"/>
                </a:lnTo>
                <a:lnTo>
                  <a:pt x="191423" y="321604"/>
                </a:lnTo>
                <a:lnTo>
                  <a:pt x="180426" y="324657"/>
                </a:lnTo>
                <a:lnTo>
                  <a:pt x="169284" y="326691"/>
                </a:lnTo>
                <a:lnTo>
                  <a:pt x="158047" y="328047"/>
                </a:lnTo>
                <a:lnTo>
                  <a:pt x="148015" y="328952"/>
                </a:lnTo>
                <a:lnTo>
                  <a:pt x="138788" y="329555"/>
                </a:lnTo>
                <a:lnTo>
                  <a:pt x="112712" y="3307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2"/>
          <p:cNvSpPr/>
          <p:nvPr/>
        </p:nvSpPr>
        <p:spPr>
          <a:xfrm>
            <a:off x="6103777" y="6015357"/>
            <a:ext cx="228444" cy="236853"/>
          </a:xfrm>
          <a:custGeom>
            <a:avLst/>
            <a:gdLst/>
            <a:ahLst/>
            <a:cxnLst/>
            <a:rect l="0" t="0" r="0" b="0"/>
            <a:pathLst>
              <a:path w="228444" h="236853">
                <a:moveTo>
                  <a:pt x="148432" y="19682"/>
                </a:moveTo>
                <a:lnTo>
                  <a:pt x="136297" y="7547"/>
                </a:lnTo>
                <a:lnTo>
                  <a:pt x="131452" y="3972"/>
                </a:lnTo>
                <a:lnTo>
                  <a:pt x="126952" y="1588"/>
                </a:lnTo>
                <a:lnTo>
                  <a:pt x="122682" y="0"/>
                </a:lnTo>
                <a:lnTo>
                  <a:pt x="117296" y="211"/>
                </a:lnTo>
                <a:lnTo>
                  <a:pt x="111165" y="1621"/>
                </a:lnTo>
                <a:lnTo>
                  <a:pt x="77007" y="13010"/>
                </a:lnTo>
                <a:lnTo>
                  <a:pt x="69065" y="16505"/>
                </a:lnTo>
                <a:lnTo>
                  <a:pt x="62501" y="20104"/>
                </a:lnTo>
                <a:lnTo>
                  <a:pt x="56855" y="23773"/>
                </a:lnTo>
                <a:lnTo>
                  <a:pt x="51821" y="27490"/>
                </a:lnTo>
                <a:lnTo>
                  <a:pt x="47195" y="31237"/>
                </a:lnTo>
                <a:lnTo>
                  <a:pt x="42840" y="35006"/>
                </a:lnTo>
                <a:lnTo>
                  <a:pt x="38668" y="40058"/>
                </a:lnTo>
                <a:lnTo>
                  <a:pt x="34616" y="45966"/>
                </a:lnTo>
                <a:lnTo>
                  <a:pt x="30645" y="52445"/>
                </a:lnTo>
                <a:lnTo>
                  <a:pt x="26728" y="58034"/>
                </a:lnTo>
                <a:lnTo>
                  <a:pt x="22846" y="63030"/>
                </a:lnTo>
                <a:lnTo>
                  <a:pt x="18988" y="67631"/>
                </a:lnTo>
                <a:lnTo>
                  <a:pt x="16416" y="71969"/>
                </a:lnTo>
                <a:lnTo>
                  <a:pt x="14701" y="76130"/>
                </a:lnTo>
                <a:lnTo>
                  <a:pt x="13558" y="80174"/>
                </a:lnTo>
                <a:lnTo>
                  <a:pt x="11526" y="84140"/>
                </a:lnTo>
                <a:lnTo>
                  <a:pt x="8902" y="88054"/>
                </a:lnTo>
                <a:lnTo>
                  <a:pt x="5882" y="91933"/>
                </a:lnTo>
                <a:lnTo>
                  <a:pt x="3869" y="95790"/>
                </a:lnTo>
                <a:lnTo>
                  <a:pt x="2527" y="99631"/>
                </a:lnTo>
                <a:lnTo>
                  <a:pt x="1632" y="103462"/>
                </a:lnTo>
                <a:lnTo>
                  <a:pt x="1036" y="108555"/>
                </a:lnTo>
                <a:lnTo>
                  <a:pt x="638" y="114491"/>
                </a:lnTo>
                <a:lnTo>
                  <a:pt x="373" y="120988"/>
                </a:lnTo>
                <a:lnTo>
                  <a:pt x="78" y="134981"/>
                </a:lnTo>
                <a:lnTo>
                  <a:pt x="0" y="142268"/>
                </a:lnTo>
                <a:lnTo>
                  <a:pt x="1217" y="148396"/>
                </a:lnTo>
                <a:lnTo>
                  <a:pt x="3299" y="153752"/>
                </a:lnTo>
                <a:lnTo>
                  <a:pt x="5957" y="158592"/>
                </a:lnTo>
                <a:lnTo>
                  <a:pt x="15765" y="177540"/>
                </a:lnTo>
                <a:lnTo>
                  <a:pt x="18078" y="183340"/>
                </a:lnTo>
                <a:lnTo>
                  <a:pt x="19620" y="188478"/>
                </a:lnTo>
                <a:lnTo>
                  <a:pt x="20647" y="193173"/>
                </a:lnTo>
                <a:lnTo>
                  <a:pt x="22602" y="196302"/>
                </a:lnTo>
                <a:lnTo>
                  <a:pt x="25176" y="198389"/>
                </a:lnTo>
                <a:lnTo>
                  <a:pt x="28161" y="199780"/>
                </a:lnTo>
                <a:lnTo>
                  <a:pt x="32692" y="200707"/>
                </a:lnTo>
                <a:lnTo>
                  <a:pt x="38252" y="201326"/>
                </a:lnTo>
                <a:lnTo>
                  <a:pt x="44498" y="201738"/>
                </a:lnTo>
                <a:lnTo>
                  <a:pt x="54826" y="202196"/>
                </a:lnTo>
                <a:lnTo>
                  <a:pt x="67781" y="202454"/>
                </a:lnTo>
                <a:lnTo>
                  <a:pt x="71804" y="202490"/>
                </a:lnTo>
                <a:lnTo>
                  <a:pt x="74487" y="201244"/>
                </a:lnTo>
                <a:lnTo>
                  <a:pt x="76276" y="199144"/>
                </a:lnTo>
                <a:lnTo>
                  <a:pt x="77468" y="196473"/>
                </a:lnTo>
                <a:lnTo>
                  <a:pt x="82180" y="190120"/>
                </a:lnTo>
                <a:lnTo>
                  <a:pt x="85214" y="186647"/>
                </a:lnTo>
                <a:lnTo>
                  <a:pt x="87237" y="183062"/>
                </a:lnTo>
                <a:lnTo>
                  <a:pt x="89484" y="175693"/>
                </a:lnTo>
                <a:lnTo>
                  <a:pt x="91354" y="171949"/>
                </a:lnTo>
                <a:lnTo>
                  <a:pt x="93870" y="168184"/>
                </a:lnTo>
                <a:lnTo>
                  <a:pt x="96817" y="164403"/>
                </a:lnTo>
                <a:lnTo>
                  <a:pt x="98783" y="160613"/>
                </a:lnTo>
                <a:lnTo>
                  <a:pt x="100093" y="156816"/>
                </a:lnTo>
                <a:lnTo>
                  <a:pt x="100965" y="153015"/>
                </a:lnTo>
                <a:lnTo>
                  <a:pt x="102818" y="147941"/>
                </a:lnTo>
                <a:lnTo>
                  <a:pt x="105323" y="142018"/>
                </a:lnTo>
                <a:lnTo>
                  <a:pt x="108263" y="135530"/>
                </a:lnTo>
                <a:lnTo>
                  <a:pt x="110222" y="129934"/>
                </a:lnTo>
                <a:lnTo>
                  <a:pt x="111529" y="124933"/>
                </a:lnTo>
                <a:lnTo>
                  <a:pt x="112400" y="120330"/>
                </a:lnTo>
                <a:lnTo>
                  <a:pt x="114251" y="114721"/>
                </a:lnTo>
                <a:lnTo>
                  <a:pt x="116755" y="108441"/>
                </a:lnTo>
                <a:lnTo>
                  <a:pt x="119694" y="101715"/>
                </a:lnTo>
                <a:lnTo>
                  <a:pt x="121654" y="95961"/>
                </a:lnTo>
                <a:lnTo>
                  <a:pt x="122960" y="90855"/>
                </a:lnTo>
                <a:lnTo>
                  <a:pt x="123830" y="86181"/>
                </a:lnTo>
                <a:lnTo>
                  <a:pt x="128185" y="67440"/>
                </a:lnTo>
                <a:lnTo>
                  <a:pt x="135260" y="38288"/>
                </a:lnTo>
                <a:lnTo>
                  <a:pt x="135842" y="37166"/>
                </a:lnTo>
                <a:lnTo>
                  <a:pt x="136229" y="37688"/>
                </a:lnTo>
                <a:lnTo>
                  <a:pt x="136487" y="39307"/>
                </a:lnTo>
                <a:lnTo>
                  <a:pt x="137928" y="42925"/>
                </a:lnTo>
                <a:lnTo>
                  <a:pt x="140160" y="47878"/>
                </a:lnTo>
                <a:lnTo>
                  <a:pt x="149368" y="66983"/>
                </a:lnTo>
                <a:lnTo>
                  <a:pt x="152867" y="74076"/>
                </a:lnTo>
                <a:lnTo>
                  <a:pt x="155198" y="80075"/>
                </a:lnTo>
                <a:lnTo>
                  <a:pt x="156753" y="85344"/>
                </a:lnTo>
                <a:lnTo>
                  <a:pt x="157790" y="90127"/>
                </a:lnTo>
                <a:lnTo>
                  <a:pt x="159751" y="95856"/>
                </a:lnTo>
                <a:lnTo>
                  <a:pt x="162328" y="102214"/>
                </a:lnTo>
                <a:lnTo>
                  <a:pt x="165317" y="108994"/>
                </a:lnTo>
                <a:lnTo>
                  <a:pt x="167308" y="117324"/>
                </a:lnTo>
                <a:lnTo>
                  <a:pt x="168637" y="126687"/>
                </a:lnTo>
                <a:lnTo>
                  <a:pt x="169522" y="136738"/>
                </a:lnTo>
                <a:lnTo>
                  <a:pt x="171382" y="144710"/>
                </a:lnTo>
                <a:lnTo>
                  <a:pt x="173892" y="151294"/>
                </a:lnTo>
                <a:lnTo>
                  <a:pt x="190684" y="184287"/>
                </a:lnTo>
                <a:lnTo>
                  <a:pt x="198114" y="199097"/>
                </a:lnTo>
                <a:lnTo>
                  <a:pt x="200604" y="205332"/>
                </a:lnTo>
                <a:lnTo>
                  <a:pt x="202264" y="210759"/>
                </a:lnTo>
                <a:lnTo>
                  <a:pt x="203370" y="215647"/>
                </a:lnTo>
                <a:lnTo>
                  <a:pt x="205377" y="218905"/>
                </a:lnTo>
                <a:lnTo>
                  <a:pt x="207986" y="221077"/>
                </a:lnTo>
                <a:lnTo>
                  <a:pt x="228443" y="2368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3"/>
          <p:cNvSpPr/>
          <p:nvPr/>
        </p:nvSpPr>
        <p:spPr>
          <a:xfrm>
            <a:off x="6351064" y="5977889"/>
            <a:ext cx="161792" cy="273792"/>
          </a:xfrm>
          <a:custGeom>
            <a:avLst/>
            <a:gdLst/>
            <a:ahLst/>
            <a:cxnLst/>
            <a:rect l="0" t="0" r="0" b="0"/>
            <a:pathLst>
              <a:path w="161792" h="273792">
                <a:moveTo>
                  <a:pt x="84025" y="0"/>
                </a:moveTo>
                <a:lnTo>
                  <a:pt x="58275" y="25751"/>
                </a:lnTo>
                <a:lnTo>
                  <a:pt x="54158" y="28597"/>
                </a:lnTo>
                <a:lnTo>
                  <a:pt x="50144" y="30495"/>
                </a:lnTo>
                <a:lnTo>
                  <a:pt x="46198" y="31760"/>
                </a:lnTo>
                <a:lnTo>
                  <a:pt x="42297" y="33873"/>
                </a:lnTo>
                <a:lnTo>
                  <a:pt x="38427" y="36553"/>
                </a:lnTo>
                <a:lnTo>
                  <a:pt x="34576" y="39608"/>
                </a:lnTo>
                <a:lnTo>
                  <a:pt x="29469" y="46726"/>
                </a:lnTo>
                <a:lnTo>
                  <a:pt x="23525" y="56550"/>
                </a:lnTo>
                <a:lnTo>
                  <a:pt x="17022" y="68181"/>
                </a:lnTo>
                <a:lnTo>
                  <a:pt x="11417" y="77204"/>
                </a:lnTo>
                <a:lnTo>
                  <a:pt x="6410" y="84489"/>
                </a:lnTo>
                <a:lnTo>
                  <a:pt x="1802" y="90616"/>
                </a:lnTo>
                <a:lnTo>
                  <a:pt x="0" y="95971"/>
                </a:lnTo>
                <a:lnTo>
                  <a:pt x="68" y="100811"/>
                </a:lnTo>
                <a:lnTo>
                  <a:pt x="3236" y="111636"/>
                </a:lnTo>
                <a:lnTo>
                  <a:pt x="7056" y="116503"/>
                </a:lnTo>
                <a:lnTo>
                  <a:pt x="9853" y="119579"/>
                </a:lnTo>
                <a:lnTo>
                  <a:pt x="12987" y="121630"/>
                </a:lnTo>
                <a:lnTo>
                  <a:pt x="16346" y="122996"/>
                </a:lnTo>
                <a:lnTo>
                  <a:pt x="19856" y="123907"/>
                </a:lnTo>
                <a:lnTo>
                  <a:pt x="23466" y="123245"/>
                </a:lnTo>
                <a:lnTo>
                  <a:pt x="27143" y="121534"/>
                </a:lnTo>
                <a:lnTo>
                  <a:pt x="30864" y="119122"/>
                </a:lnTo>
                <a:lnTo>
                  <a:pt x="38424" y="117515"/>
                </a:lnTo>
                <a:lnTo>
                  <a:pt x="48544" y="116444"/>
                </a:lnTo>
                <a:lnTo>
                  <a:pt x="69527" y="115253"/>
                </a:lnTo>
                <a:lnTo>
                  <a:pt x="83085" y="114724"/>
                </a:lnTo>
                <a:lnTo>
                  <a:pt x="91019" y="115852"/>
                </a:lnTo>
                <a:lnTo>
                  <a:pt x="100118" y="117875"/>
                </a:lnTo>
                <a:lnTo>
                  <a:pt x="123893" y="124179"/>
                </a:lnTo>
                <a:lnTo>
                  <a:pt x="127114" y="125966"/>
                </a:lnTo>
                <a:lnTo>
                  <a:pt x="130531" y="128427"/>
                </a:lnTo>
                <a:lnTo>
                  <a:pt x="134079" y="131339"/>
                </a:lnTo>
                <a:lnTo>
                  <a:pt x="137715" y="134549"/>
                </a:lnTo>
                <a:lnTo>
                  <a:pt x="145141" y="141503"/>
                </a:lnTo>
                <a:lnTo>
                  <a:pt x="156462" y="152558"/>
                </a:lnTo>
                <a:lnTo>
                  <a:pt x="158986" y="156316"/>
                </a:lnTo>
                <a:lnTo>
                  <a:pt x="161791" y="163877"/>
                </a:lnTo>
                <a:lnTo>
                  <a:pt x="161269" y="170211"/>
                </a:lnTo>
                <a:lnTo>
                  <a:pt x="159651" y="178244"/>
                </a:lnTo>
                <a:lnTo>
                  <a:pt x="157303" y="187410"/>
                </a:lnTo>
                <a:lnTo>
                  <a:pt x="155737" y="194790"/>
                </a:lnTo>
                <a:lnTo>
                  <a:pt x="154693" y="200980"/>
                </a:lnTo>
                <a:lnTo>
                  <a:pt x="153997" y="206377"/>
                </a:lnTo>
                <a:lnTo>
                  <a:pt x="152263" y="211245"/>
                </a:lnTo>
                <a:lnTo>
                  <a:pt x="149837" y="215760"/>
                </a:lnTo>
                <a:lnTo>
                  <a:pt x="146950" y="220040"/>
                </a:lnTo>
                <a:lnTo>
                  <a:pt x="143755" y="224163"/>
                </a:lnTo>
                <a:lnTo>
                  <a:pt x="140355" y="228182"/>
                </a:lnTo>
                <a:lnTo>
                  <a:pt x="136819" y="232132"/>
                </a:lnTo>
                <a:lnTo>
                  <a:pt x="129503" y="239907"/>
                </a:lnTo>
                <a:lnTo>
                  <a:pt x="114458" y="255246"/>
                </a:lnTo>
                <a:lnTo>
                  <a:pt x="110664" y="257794"/>
                </a:lnTo>
                <a:lnTo>
                  <a:pt x="106865" y="259493"/>
                </a:lnTo>
                <a:lnTo>
                  <a:pt x="103062" y="260625"/>
                </a:lnTo>
                <a:lnTo>
                  <a:pt x="79505" y="268287"/>
                </a:lnTo>
                <a:lnTo>
                  <a:pt x="72123" y="270298"/>
                </a:lnTo>
                <a:lnTo>
                  <a:pt x="65930" y="271639"/>
                </a:lnTo>
                <a:lnTo>
                  <a:pt x="52935" y="273791"/>
                </a:lnTo>
                <a:lnTo>
                  <a:pt x="48058" y="272698"/>
                </a:lnTo>
                <a:lnTo>
                  <a:pt x="40998" y="270698"/>
                </a:lnTo>
                <a:lnTo>
                  <a:pt x="32480" y="268096"/>
                </a:lnTo>
                <a:lnTo>
                  <a:pt x="26802" y="265091"/>
                </a:lnTo>
                <a:lnTo>
                  <a:pt x="23016" y="261817"/>
                </a:lnTo>
                <a:lnTo>
                  <a:pt x="15445" y="2514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4"/>
          <p:cNvSpPr/>
          <p:nvPr/>
        </p:nvSpPr>
        <p:spPr>
          <a:xfrm>
            <a:off x="6469379" y="5955785"/>
            <a:ext cx="240031" cy="250688"/>
          </a:xfrm>
          <a:custGeom>
            <a:avLst/>
            <a:gdLst/>
            <a:ahLst/>
            <a:cxnLst/>
            <a:rect l="0" t="0" r="0" b="0"/>
            <a:pathLst>
              <a:path w="240031" h="250688">
                <a:moveTo>
                  <a:pt x="0" y="124974"/>
                </a:moveTo>
                <a:lnTo>
                  <a:pt x="0" y="131042"/>
                </a:lnTo>
                <a:lnTo>
                  <a:pt x="1271" y="134099"/>
                </a:lnTo>
                <a:lnTo>
                  <a:pt x="6068" y="140883"/>
                </a:lnTo>
                <a:lnTo>
                  <a:pt x="9842" y="145775"/>
                </a:lnTo>
                <a:lnTo>
                  <a:pt x="11641" y="146461"/>
                </a:lnTo>
                <a:lnTo>
                  <a:pt x="17028" y="147224"/>
                </a:lnTo>
                <a:lnTo>
                  <a:pt x="20242" y="146158"/>
                </a:lnTo>
                <a:lnTo>
                  <a:pt x="27200" y="141586"/>
                </a:lnTo>
                <a:lnTo>
                  <a:pt x="34527" y="138707"/>
                </a:lnTo>
                <a:lnTo>
                  <a:pt x="38258" y="137940"/>
                </a:lnTo>
                <a:lnTo>
                  <a:pt x="43285" y="136158"/>
                </a:lnTo>
                <a:lnTo>
                  <a:pt x="49177" y="133700"/>
                </a:lnTo>
                <a:lnTo>
                  <a:pt x="55645" y="130791"/>
                </a:lnTo>
                <a:lnTo>
                  <a:pt x="61227" y="128852"/>
                </a:lnTo>
                <a:lnTo>
                  <a:pt x="66218" y="127560"/>
                </a:lnTo>
                <a:lnTo>
                  <a:pt x="70816" y="126698"/>
                </a:lnTo>
                <a:lnTo>
                  <a:pt x="76420" y="124854"/>
                </a:lnTo>
                <a:lnTo>
                  <a:pt x="82697" y="122354"/>
                </a:lnTo>
                <a:lnTo>
                  <a:pt x="89422" y="119417"/>
                </a:lnTo>
                <a:lnTo>
                  <a:pt x="95175" y="116190"/>
                </a:lnTo>
                <a:lnTo>
                  <a:pt x="100280" y="112768"/>
                </a:lnTo>
                <a:lnTo>
                  <a:pt x="104953" y="109217"/>
                </a:lnTo>
                <a:lnTo>
                  <a:pt x="110610" y="105579"/>
                </a:lnTo>
                <a:lnTo>
                  <a:pt x="116920" y="101884"/>
                </a:lnTo>
                <a:lnTo>
                  <a:pt x="123667" y="98151"/>
                </a:lnTo>
                <a:lnTo>
                  <a:pt x="130704" y="93122"/>
                </a:lnTo>
                <a:lnTo>
                  <a:pt x="137937" y="87230"/>
                </a:lnTo>
                <a:lnTo>
                  <a:pt x="151476" y="75179"/>
                </a:lnTo>
                <a:lnTo>
                  <a:pt x="161726" y="65590"/>
                </a:lnTo>
                <a:lnTo>
                  <a:pt x="166238" y="58715"/>
                </a:lnTo>
                <a:lnTo>
                  <a:pt x="170516" y="50322"/>
                </a:lnTo>
                <a:lnTo>
                  <a:pt x="174637" y="40916"/>
                </a:lnTo>
                <a:lnTo>
                  <a:pt x="177385" y="33375"/>
                </a:lnTo>
                <a:lnTo>
                  <a:pt x="179216" y="27078"/>
                </a:lnTo>
                <a:lnTo>
                  <a:pt x="180438" y="21610"/>
                </a:lnTo>
                <a:lnTo>
                  <a:pt x="179983" y="16695"/>
                </a:lnTo>
                <a:lnTo>
                  <a:pt x="178409" y="12148"/>
                </a:lnTo>
                <a:lnTo>
                  <a:pt x="176089" y="7847"/>
                </a:lnTo>
                <a:lnTo>
                  <a:pt x="173272" y="4980"/>
                </a:lnTo>
                <a:lnTo>
                  <a:pt x="170125" y="3068"/>
                </a:lnTo>
                <a:lnTo>
                  <a:pt x="163241" y="944"/>
                </a:lnTo>
                <a:lnTo>
                  <a:pt x="155949" y="0"/>
                </a:lnTo>
                <a:lnTo>
                  <a:pt x="152226" y="1018"/>
                </a:lnTo>
                <a:lnTo>
                  <a:pt x="148474" y="2967"/>
                </a:lnTo>
                <a:lnTo>
                  <a:pt x="144704" y="5536"/>
                </a:lnTo>
                <a:lnTo>
                  <a:pt x="140919" y="7249"/>
                </a:lnTo>
                <a:lnTo>
                  <a:pt x="137127" y="8391"/>
                </a:lnTo>
                <a:lnTo>
                  <a:pt x="133328" y="9152"/>
                </a:lnTo>
                <a:lnTo>
                  <a:pt x="128255" y="12199"/>
                </a:lnTo>
                <a:lnTo>
                  <a:pt x="122334" y="16771"/>
                </a:lnTo>
                <a:lnTo>
                  <a:pt x="115846" y="22359"/>
                </a:lnTo>
                <a:lnTo>
                  <a:pt x="110251" y="27354"/>
                </a:lnTo>
                <a:lnTo>
                  <a:pt x="100647" y="36291"/>
                </a:lnTo>
                <a:lnTo>
                  <a:pt x="96309" y="41722"/>
                </a:lnTo>
                <a:lnTo>
                  <a:pt x="92146" y="47883"/>
                </a:lnTo>
                <a:lnTo>
                  <a:pt x="88101" y="54529"/>
                </a:lnTo>
                <a:lnTo>
                  <a:pt x="84134" y="64041"/>
                </a:lnTo>
                <a:lnTo>
                  <a:pt x="80220" y="75463"/>
                </a:lnTo>
                <a:lnTo>
                  <a:pt x="76340" y="88156"/>
                </a:lnTo>
                <a:lnTo>
                  <a:pt x="72484" y="99159"/>
                </a:lnTo>
                <a:lnTo>
                  <a:pt x="68642" y="109034"/>
                </a:lnTo>
                <a:lnTo>
                  <a:pt x="64812" y="118158"/>
                </a:lnTo>
                <a:lnTo>
                  <a:pt x="62257" y="125510"/>
                </a:lnTo>
                <a:lnTo>
                  <a:pt x="60555" y="131681"/>
                </a:lnTo>
                <a:lnTo>
                  <a:pt x="59420" y="137066"/>
                </a:lnTo>
                <a:lnTo>
                  <a:pt x="58664" y="144465"/>
                </a:lnTo>
                <a:lnTo>
                  <a:pt x="58159" y="153208"/>
                </a:lnTo>
                <a:lnTo>
                  <a:pt x="57823" y="162847"/>
                </a:lnTo>
                <a:lnTo>
                  <a:pt x="58869" y="174353"/>
                </a:lnTo>
                <a:lnTo>
                  <a:pt x="60836" y="187103"/>
                </a:lnTo>
                <a:lnTo>
                  <a:pt x="67050" y="219797"/>
                </a:lnTo>
                <a:lnTo>
                  <a:pt x="68831" y="223749"/>
                </a:lnTo>
                <a:lnTo>
                  <a:pt x="74195" y="231528"/>
                </a:lnTo>
                <a:lnTo>
                  <a:pt x="80813" y="239219"/>
                </a:lnTo>
                <a:lnTo>
                  <a:pt x="89341" y="248436"/>
                </a:lnTo>
                <a:lnTo>
                  <a:pt x="91311" y="249192"/>
                </a:lnTo>
                <a:lnTo>
                  <a:pt x="96886" y="250033"/>
                </a:lnTo>
                <a:lnTo>
                  <a:pt x="103598" y="250406"/>
                </a:lnTo>
                <a:lnTo>
                  <a:pt x="110813" y="250572"/>
                </a:lnTo>
                <a:lnTo>
                  <a:pt x="129583" y="250687"/>
                </a:lnTo>
                <a:lnTo>
                  <a:pt x="133379" y="249423"/>
                </a:lnTo>
                <a:lnTo>
                  <a:pt x="137179" y="247310"/>
                </a:lnTo>
                <a:lnTo>
                  <a:pt x="140984" y="244631"/>
                </a:lnTo>
                <a:lnTo>
                  <a:pt x="146059" y="241576"/>
                </a:lnTo>
                <a:lnTo>
                  <a:pt x="151983" y="238268"/>
                </a:lnTo>
                <a:lnTo>
                  <a:pt x="158473" y="234794"/>
                </a:lnTo>
                <a:lnTo>
                  <a:pt x="164068" y="232477"/>
                </a:lnTo>
                <a:lnTo>
                  <a:pt x="169070" y="230933"/>
                </a:lnTo>
                <a:lnTo>
                  <a:pt x="173673" y="229904"/>
                </a:lnTo>
                <a:lnTo>
                  <a:pt x="178012" y="227947"/>
                </a:lnTo>
                <a:lnTo>
                  <a:pt x="182175" y="225372"/>
                </a:lnTo>
                <a:lnTo>
                  <a:pt x="186220" y="222387"/>
                </a:lnTo>
                <a:lnTo>
                  <a:pt x="190187" y="219126"/>
                </a:lnTo>
                <a:lnTo>
                  <a:pt x="194101" y="215682"/>
                </a:lnTo>
                <a:lnTo>
                  <a:pt x="197982" y="212116"/>
                </a:lnTo>
                <a:lnTo>
                  <a:pt x="205678" y="204768"/>
                </a:lnTo>
                <a:lnTo>
                  <a:pt x="209509" y="201029"/>
                </a:lnTo>
                <a:lnTo>
                  <a:pt x="214603" y="197268"/>
                </a:lnTo>
                <a:lnTo>
                  <a:pt x="220539" y="193490"/>
                </a:lnTo>
                <a:lnTo>
                  <a:pt x="240030" y="1821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5"/>
          <p:cNvSpPr/>
          <p:nvPr/>
        </p:nvSpPr>
        <p:spPr>
          <a:xfrm>
            <a:off x="5463540" y="4514850"/>
            <a:ext cx="285751" cy="91440"/>
          </a:xfrm>
          <a:custGeom>
            <a:avLst/>
            <a:gdLst/>
            <a:ahLst/>
            <a:cxnLst/>
            <a:rect l="0" t="0" r="0" b="0"/>
            <a:pathLst>
              <a:path w="285751" h="91440">
                <a:moveTo>
                  <a:pt x="0" y="0"/>
                </a:moveTo>
                <a:lnTo>
                  <a:pt x="30339" y="12135"/>
                </a:lnTo>
                <a:lnTo>
                  <a:pt x="75714" y="28253"/>
                </a:lnTo>
                <a:lnTo>
                  <a:pt x="103815" y="37885"/>
                </a:lnTo>
                <a:lnTo>
                  <a:pt x="132710" y="46846"/>
                </a:lnTo>
                <a:lnTo>
                  <a:pt x="285750" y="914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6"/>
          <p:cNvSpPr/>
          <p:nvPr/>
        </p:nvSpPr>
        <p:spPr>
          <a:xfrm>
            <a:off x="5635187" y="4274820"/>
            <a:ext cx="175993" cy="240031"/>
          </a:xfrm>
          <a:custGeom>
            <a:avLst/>
            <a:gdLst/>
            <a:ahLst/>
            <a:cxnLst/>
            <a:rect l="0" t="0" r="0" b="0"/>
            <a:pathLst>
              <a:path w="175993" h="240031">
                <a:moveTo>
                  <a:pt x="45522" y="240030"/>
                </a:moveTo>
                <a:lnTo>
                  <a:pt x="57658" y="233962"/>
                </a:lnTo>
                <a:lnTo>
                  <a:pt x="62503" y="230904"/>
                </a:lnTo>
                <a:lnTo>
                  <a:pt x="67003" y="227596"/>
                </a:lnTo>
                <a:lnTo>
                  <a:pt x="77282" y="219229"/>
                </a:lnTo>
                <a:lnTo>
                  <a:pt x="82074" y="214698"/>
                </a:lnTo>
                <a:lnTo>
                  <a:pt x="85130" y="211712"/>
                </a:lnTo>
                <a:lnTo>
                  <a:pt x="87168" y="205911"/>
                </a:lnTo>
                <a:lnTo>
                  <a:pt x="88526" y="198234"/>
                </a:lnTo>
                <a:lnTo>
                  <a:pt x="89432" y="189305"/>
                </a:lnTo>
                <a:lnTo>
                  <a:pt x="90035" y="182084"/>
                </a:lnTo>
                <a:lnTo>
                  <a:pt x="90438" y="175999"/>
                </a:lnTo>
                <a:lnTo>
                  <a:pt x="90706" y="170672"/>
                </a:lnTo>
                <a:lnTo>
                  <a:pt x="89615" y="165851"/>
                </a:lnTo>
                <a:lnTo>
                  <a:pt x="87617" y="161368"/>
                </a:lnTo>
                <a:lnTo>
                  <a:pt x="85016" y="157108"/>
                </a:lnTo>
                <a:lnTo>
                  <a:pt x="83281" y="152998"/>
                </a:lnTo>
                <a:lnTo>
                  <a:pt x="82125" y="148989"/>
                </a:lnTo>
                <a:lnTo>
                  <a:pt x="81354" y="145046"/>
                </a:lnTo>
                <a:lnTo>
                  <a:pt x="77030" y="137337"/>
                </a:lnTo>
                <a:lnTo>
                  <a:pt x="70337" y="127118"/>
                </a:lnTo>
                <a:lnTo>
                  <a:pt x="62066" y="115225"/>
                </a:lnTo>
                <a:lnTo>
                  <a:pt x="56552" y="106026"/>
                </a:lnTo>
                <a:lnTo>
                  <a:pt x="52875" y="98624"/>
                </a:lnTo>
                <a:lnTo>
                  <a:pt x="50424" y="92419"/>
                </a:lnTo>
                <a:lnTo>
                  <a:pt x="47521" y="87012"/>
                </a:lnTo>
                <a:lnTo>
                  <a:pt x="44315" y="82138"/>
                </a:lnTo>
                <a:lnTo>
                  <a:pt x="40907" y="77618"/>
                </a:lnTo>
                <a:lnTo>
                  <a:pt x="37366" y="73335"/>
                </a:lnTo>
                <a:lnTo>
                  <a:pt x="33735" y="69210"/>
                </a:lnTo>
                <a:lnTo>
                  <a:pt x="30044" y="65190"/>
                </a:lnTo>
                <a:lnTo>
                  <a:pt x="26313" y="62510"/>
                </a:lnTo>
                <a:lnTo>
                  <a:pt x="22556" y="60723"/>
                </a:lnTo>
                <a:lnTo>
                  <a:pt x="18782" y="59532"/>
                </a:lnTo>
                <a:lnTo>
                  <a:pt x="14996" y="58737"/>
                </a:lnTo>
                <a:lnTo>
                  <a:pt x="11201" y="58208"/>
                </a:lnTo>
                <a:lnTo>
                  <a:pt x="7401" y="57855"/>
                </a:lnTo>
                <a:lnTo>
                  <a:pt x="4868" y="58890"/>
                </a:lnTo>
                <a:lnTo>
                  <a:pt x="3180" y="60850"/>
                </a:lnTo>
                <a:lnTo>
                  <a:pt x="2054" y="63426"/>
                </a:lnTo>
                <a:lnTo>
                  <a:pt x="803" y="69676"/>
                </a:lnTo>
                <a:lnTo>
                  <a:pt x="247" y="76687"/>
                </a:lnTo>
                <a:lnTo>
                  <a:pt x="0" y="84036"/>
                </a:lnTo>
                <a:lnTo>
                  <a:pt x="1205" y="89044"/>
                </a:lnTo>
                <a:lnTo>
                  <a:pt x="3277" y="94922"/>
                </a:lnTo>
                <a:lnTo>
                  <a:pt x="5929" y="101381"/>
                </a:lnTo>
                <a:lnTo>
                  <a:pt x="7697" y="106957"/>
                </a:lnTo>
                <a:lnTo>
                  <a:pt x="8875" y="111945"/>
                </a:lnTo>
                <a:lnTo>
                  <a:pt x="9661" y="116540"/>
                </a:lnTo>
                <a:lnTo>
                  <a:pt x="15265" y="124683"/>
                </a:lnTo>
                <a:lnTo>
                  <a:pt x="24081" y="135192"/>
                </a:lnTo>
                <a:lnTo>
                  <a:pt x="43613" y="156605"/>
                </a:lnTo>
                <a:lnTo>
                  <a:pt x="56527" y="170355"/>
                </a:lnTo>
                <a:lnTo>
                  <a:pt x="61749" y="174530"/>
                </a:lnTo>
                <a:lnTo>
                  <a:pt x="66500" y="177313"/>
                </a:lnTo>
                <a:lnTo>
                  <a:pt x="70938" y="179168"/>
                </a:lnTo>
                <a:lnTo>
                  <a:pt x="73896" y="181676"/>
                </a:lnTo>
                <a:lnTo>
                  <a:pt x="75869" y="184617"/>
                </a:lnTo>
                <a:lnTo>
                  <a:pt x="77183" y="187848"/>
                </a:lnTo>
                <a:lnTo>
                  <a:pt x="79329" y="190002"/>
                </a:lnTo>
                <a:lnTo>
                  <a:pt x="82031" y="191438"/>
                </a:lnTo>
                <a:lnTo>
                  <a:pt x="85101" y="192395"/>
                </a:lnTo>
                <a:lnTo>
                  <a:pt x="88419" y="193033"/>
                </a:lnTo>
                <a:lnTo>
                  <a:pt x="91900" y="193459"/>
                </a:lnTo>
                <a:lnTo>
                  <a:pt x="95491" y="193742"/>
                </a:lnTo>
                <a:lnTo>
                  <a:pt x="100425" y="195201"/>
                </a:lnTo>
                <a:lnTo>
                  <a:pt x="106254" y="197444"/>
                </a:lnTo>
                <a:lnTo>
                  <a:pt x="112680" y="200209"/>
                </a:lnTo>
                <a:lnTo>
                  <a:pt x="118234" y="200783"/>
                </a:lnTo>
                <a:lnTo>
                  <a:pt x="123207" y="199895"/>
                </a:lnTo>
                <a:lnTo>
                  <a:pt x="127792" y="198033"/>
                </a:lnTo>
                <a:lnTo>
                  <a:pt x="133389" y="196792"/>
                </a:lnTo>
                <a:lnTo>
                  <a:pt x="139660" y="195964"/>
                </a:lnTo>
                <a:lnTo>
                  <a:pt x="146381" y="195413"/>
                </a:lnTo>
                <a:lnTo>
                  <a:pt x="152131" y="192505"/>
                </a:lnTo>
                <a:lnTo>
                  <a:pt x="157235" y="188026"/>
                </a:lnTo>
                <a:lnTo>
                  <a:pt x="161908" y="182500"/>
                </a:lnTo>
                <a:lnTo>
                  <a:pt x="166292" y="176277"/>
                </a:lnTo>
                <a:lnTo>
                  <a:pt x="170486" y="169588"/>
                </a:lnTo>
                <a:lnTo>
                  <a:pt x="174552" y="162588"/>
                </a:lnTo>
                <a:lnTo>
                  <a:pt x="175992" y="154112"/>
                </a:lnTo>
                <a:lnTo>
                  <a:pt x="175682" y="144651"/>
                </a:lnTo>
                <a:lnTo>
                  <a:pt x="174206" y="134534"/>
                </a:lnTo>
                <a:lnTo>
                  <a:pt x="173221" y="122709"/>
                </a:lnTo>
                <a:lnTo>
                  <a:pt x="172565" y="109746"/>
                </a:lnTo>
                <a:lnTo>
                  <a:pt x="171641" y="74004"/>
                </a:lnTo>
                <a:lnTo>
                  <a:pt x="171512" y="64576"/>
                </a:lnTo>
                <a:lnTo>
                  <a:pt x="170155" y="55750"/>
                </a:lnTo>
                <a:lnTo>
                  <a:pt x="167981" y="47327"/>
                </a:lnTo>
                <a:lnTo>
                  <a:pt x="165262" y="39171"/>
                </a:lnTo>
                <a:lnTo>
                  <a:pt x="162179" y="31194"/>
                </a:lnTo>
                <a:lnTo>
                  <a:pt x="158853" y="23336"/>
                </a:lnTo>
                <a:lnTo>
                  <a:pt x="1483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7"/>
          <p:cNvSpPr/>
          <p:nvPr/>
        </p:nvSpPr>
        <p:spPr>
          <a:xfrm>
            <a:off x="5704982" y="4023359"/>
            <a:ext cx="500491" cy="386599"/>
          </a:xfrm>
          <a:custGeom>
            <a:avLst/>
            <a:gdLst/>
            <a:ahLst/>
            <a:cxnLst/>
            <a:rect l="0" t="0" r="0" b="0"/>
            <a:pathLst>
              <a:path w="500491" h="386599">
                <a:moveTo>
                  <a:pt x="32877" y="91441"/>
                </a:moveTo>
                <a:lnTo>
                  <a:pt x="14674" y="91441"/>
                </a:lnTo>
                <a:lnTo>
                  <a:pt x="9312" y="92711"/>
                </a:lnTo>
                <a:lnTo>
                  <a:pt x="5737" y="94827"/>
                </a:lnTo>
                <a:lnTo>
                  <a:pt x="3354" y="97508"/>
                </a:lnTo>
                <a:lnTo>
                  <a:pt x="1765" y="101836"/>
                </a:lnTo>
                <a:lnTo>
                  <a:pt x="0" y="113417"/>
                </a:lnTo>
                <a:lnTo>
                  <a:pt x="799" y="121331"/>
                </a:lnTo>
                <a:lnTo>
                  <a:pt x="2602" y="130418"/>
                </a:lnTo>
                <a:lnTo>
                  <a:pt x="5074" y="140286"/>
                </a:lnTo>
                <a:lnTo>
                  <a:pt x="7992" y="150674"/>
                </a:lnTo>
                <a:lnTo>
                  <a:pt x="14620" y="172377"/>
                </a:lnTo>
                <a:lnTo>
                  <a:pt x="18166" y="182228"/>
                </a:lnTo>
                <a:lnTo>
                  <a:pt x="21800" y="191335"/>
                </a:lnTo>
                <a:lnTo>
                  <a:pt x="25493" y="199947"/>
                </a:lnTo>
                <a:lnTo>
                  <a:pt x="29224" y="205688"/>
                </a:lnTo>
                <a:lnTo>
                  <a:pt x="32982" y="209515"/>
                </a:lnTo>
                <a:lnTo>
                  <a:pt x="44339" y="218289"/>
                </a:lnTo>
                <a:lnTo>
                  <a:pt x="55747" y="228932"/>
                </a:lnTo>
                <a:lnTo>
                  <a:pt x="59554" y="232631"/>
                </a:lnTo>
                <a:lnTo>
                  <a:pt x="63362" y="235098"/>
                </a:lnTo>
                <a:lnTo>
                  <a:pt x="70980" y="237838"/>
                </a:lnTo>
                <a:lnTo>
                  <a:pt x="81985" y="239056"/>
                </a:lnTo>
                <a:lnTo>
                  <a:pt x="94073" y="239597"/>
                </a:lnTo>
                <a:lnTo>
                  <a:pt x="110159" y="239974"/>
                </a:lnTo>
                <a:lnTo>
                  <a:pt x="111068" y="238722"/>
                </a:lnTo>
                <a:lnTo>
                  <a:pt x="112079" y="233946"/>
                </a:lnTo>
                <a:lnTo>
                  <a:pt x="112648" y="224117"/>
                </a:lnTo>
                <a:lnTo>
                  <a:pt x="111458" y="220531"/>
                </a:lnTo>
                <a:lnTo>
                  <a:pt x="106749" y="213161"/>
                </a:lnTo>
                <a:lnTo>
                  <a:pt x="103715" y="206877"/>
                </a:lnTo>
                <a:lnTo>
                  <a:pt x="100422" y="198879"/>
                </a:lnTo>
                <a:lnTo>
                  <a:pt x="96958" y="189736"/>
                </a:lnTo>
                <a:lnTo>
                  <a:pt x="93378" y="182371"/>
                </a:lnTo>
                <a:lnTo>
                  <a:pt x="86013" y="170800"/>
                </a:lnTo>
                <a:lnTo>
                  <a:pt x="78507" y="161425"/>
                </a:lnTo>
                <a:lnTo>
                  <a:pt x="74727" y="157147"/>
                </a:lnTo>
                <a:lnTo>
                  <a:pt x="72207" y="153025"/>
                </a:lnTo>
                <a:lnTo>
                  <a:pt x="67391" y="141155"/>
                </a:lnTo>
                <a:lnTo>
                  <a:pt x="61763" y="133433"/>
                </a:lnTo>
                <a:lnTo>
                  <a:pt x="58485" y="130865"/>
                </a:lnTo>
                <a:lnTo>
                  <a:pt x="55029" y="129154"/>
                </a:lnTo>
                <a:lnTo>
                  <a:pt x="51455" y="128013"/>
                </a:lnTo>
                <a:lnTo>
                  <a:pt x="49072" y="125982"/>
                </a:lnTo>
                <a:lnTo>
                  <a:pt x="47485" y="123358"/>
                </a:lnTo>
                <a:lnTo>
                  <a:pt x="46425" y="120339"/>
                </a:lnTo>
                <a:lnTo>
                  <a:pt x="44450" y="118326"/>
                </a:lnTo>
                <a:lnTo>
                  <a:pt x="41862" y="116984"/>
                </a:lnTo>
                <a:lnTo>
                  <a:pt x="38867" y="116090"/>
                </a:lnTo>
                <a:lnTo>
                  <a:pt x="32153" y="111709"/>
                </a:lnTo>
                <a:lnTo>
                  <a:pt x="19001" y="100260"/>
                </a:lnTo>
                <a:lnTo>
                  <a:pt x="10543" y="91957"/>
                </a:lnTo>
                <a:lnTo>
                  <a:pt x="22309" y="97661"/>
                </a:lnTo>
                <a:lnTo>
                  <a:pt x="31567" y="100555"/>
                </a:lnTo>
                <a:lnTo>
                  <a:pt x="41185" y="101841"/>
                </a:lnTo>
                <a:lnTo>
                  <a:pt x="53926" y="102413"/>
                </a:lnTo>
                <a:lnTo>
                  <a:pt x="59610" y="103835"/>
                </a:lnTo>
                <a:lnTo>
                  <a:pt x="69312" y="108803"/>
                </a:lnTo>
                <a:lnTo>
                  <a:pt x="80027" y="111906"/>
                </a:lnTo>
                <a:lnTo>
                  <a:pt x="94791" y="115244"/>
                </a:lnTo>
                <a:lnTo>
                  <a:pt x="112253" y="118739"/>
                </a:lnTo>
                <a:lnTo>
                  <a:pt x="126434" y="122339"/>
                </a:lnTo>
                <a:lnTo>
                  <a:pt x="138429" y="126010"/>
                </a:lnTo>
                <a:lnTo>
                  <a:pt x="148965" y="129727"/>
                </a:lnTo>
                <a:lnTo>
                  <a:pt x="161070" y="133474"/>
                </a:lnTo>
                <a:lnTo>
                  <a:pt x="188065" y="141025"/>
                </a:lnTo>
                <a:lnTo>
                  <a:pt x="199836" y="143547"/>
                </a:lnTo>
                <a:lnTo>
                  <a:pt x="210223" y="145228"/>
                </a:lnTo>
                <a:lnTo>
                  <a:pt x="219688" y="146349"/>
                </a:lnTo>
                <a:lnTo>
                  <a:pt x="228537" y="148366"/>
                </a:lnTo>
                <a:lnTo>
                  <a:pt x="236978" y="150981"/>
                </a:lnTo>
                <a:lnTo>
                  <a:pt x="254399" y="157273"/>
                </a:lnTo>
                <a:lnTo>
                  <a:pt x="274841" y="164303"/>
                </a:lnTo>
                <a:lnTo>
                  <a:pt x="284357" y="167955"/>
                </a:lnTo>
                <a:lnTo>
                  <a:pt x="293241" y="171660"/>
                </a:lnTo>
                <a:lnTo>
                  <a:pt x="301703" y="175400"/>
                </a:lnTo>
                <a:lnTo>
                  <a:pt x="317879" y="182943"/>
                </a:lnTo>
                <a:lnTo>
                  <a:pt x="348960" y="198133"/>
                </a:lnTo>
                <a:lnTo>
                  <a:pt x="360895" y="205746"/>
                </a:lnTo>
                <a:lnTo>
                  <a:pt x="375513" y="215903"/>
                </a:lnTo>
                <a:lnTo>
                  <a:pt x="403177" y="233117"/>
                </a:lnTo>
                <a:lnTo>
                  <a:pt x="414363" y="241772"/>
                </a:lnTo>
                <a:lnTo>
                  <a:pt x="423092" y="250081"/>
                </a:lnTo>
                <a:lnTo>
                  <a:pt x="430180" y="258161"/>
                </a:lnTo>
                <a:lnTo>
                  <a:pt x="437446" y="264818"/>
                </a:lnTo>
                <a:lnTo>
                  <a:pt x="452292" y="275600"/>
                </a:lnTo>
                <a:lnTo>
                  <a:pt x="463971" y="284626"/>
                </a:lnTo>
                <a:lnTo>
                  <a:pt x="468863" y="288811"/>
                </a:lnTo>
                <a:lnTo>
                  <a:pt x="472125" y="294141"/>
                </a:lnTo>
                <a:lnTo>
                  <a:pt x="474299" y="300234"/>
                </a:lnTo>
                <a:lnTo>
                  <a:pt x="475749" y="306836"/>
                </a:lnTo>
                <a:lnTo>
                  <a:pt x="479255" y="315047"/>
                </a:lnTo>
                <a:lnTo>
                  <a:pt x="484132" y="324332"/>
                </a:lnTo>
                <a:lnTo>
                  <a:pt x="489924" y="334331"/>
                </a:lnTo>
                <a:lnTo>
                  <a:pt x="493785" y="343538"/>
                </a:lnTo>
                <a:lnTo>
                  <a:pt x="496360" y="352216"/>
                </a:lnTo>
                <a:lnTo>
                  <a:pt x="500490" y="372257"/>
                </a:lnTo>
                <a:lnTo>
                  <a:pt x="498289" y="375171"/>
                </a:lnTo>
                <a:lnTo>
                  <a:pt x="489071" y="381796"/>
                </a:lnTo>
                <a:lnTo>
                  <a:pt x="479893" y="385587"/>
                </a:lnTo>
                <a:lnTo>
                  <a:pt x="475668" y="386598"/>
                </a:lnTo>
                <a:lnTo>
                  <a:pt x="471581" y="386002"/>
                </a:lnTo>
                <a:lnTo>
                  <a:pt x="467586" y="384335"/>
                </a:lnTo>
                <a:lnTo>
                  <a:pt x="463653" y="381953"/>
                </a:lnTo>
                <a:lnTo>
                  <a:pt x="455897" y="379307"/>
                </a:lnTo>
                <a:lnTo>
                  <a:pt x="446945" y="376861"/>
                </a:lnTo>
                <a:lnTo>
                  <a:pt x="434501" y="371541"/>
                </a:lnTo>
                <a:lnTo>
                  <a:pt x="423890" y="368329"/>
                </a:lnTo>
                <a:lnTo>
                  <a:pt x="413671" y="365632"/>
                </a:lnTo>
                <a:lnTo>
                  <a:pt x="400663" y="360200"/>
                </a:lnTo>
                <a:lnTo>
                  <a:pt x="385126" y="350002"/>
                </a:lnTo>
                <a:lnTo>
                  <a:pt x="373159" y="342670"/>
                </a:lnTo>
                <a:lnTo>
                  <a:pt x="358104" y="332638"/>
                </a:lnTo>
                <a:lnTo>
                  <a:pt x="348755" y="324629"/>
                </a:lnTo>
                <a:lnTo>
                  <a:pt x="330748" y="308110"/>
                </a:lnTo>
                <a:lnTo>
                  <a:pt x="318511" y="296535"/>
                </a:lnTo>
                <a:lnTo>
                  <a:pt x="298414" y="276810"/>
                </a:lnTo>
                <a:lnTo>
                  <a:pt x="292452" y="268360"/>
                </a:lnTo>
                <a:lnTo>
                  <a:pt x="287208" y="258917"/>
                </a:lnTo>
                <a:lnTo>
                  <a:pt x="282441" y="248812"/>
                </a:lnTo>
                <a:lnTo>
                  <a:pt x="270372" y="220650"/>
                </a:lnTo>
                <a:lnTo>
                  <a:pt x="257810" y="190777"/>
                </a:lnTo>
                <a:lnTo>
                  <a:pt x="247994" y="169033"/>
                </a:lnTo>
                <a:lnTo>
                  <a:pt x="243599" y="153329"/>
                </a:lnTo>
                <a:lnTo>
                  <a:pt x="239398" y="133969"/>
                </a:lnTo>
                <a:lnTo>
                  <a:pt x="235328" y="112173"/>
                </a:lnTo>
                <a:lnTo>
                  <a:pt x="231345" y="95102"/>
                </a:lnTo>
                <a:lnTo>
                  <a:pt x="227419" y="81182"/>
                </a:lnTo>
                <a:lnTo>
                  <a:pt x="223532" y="69361"/>
                </a:lnTo>
                <a:lnTo>
                  <a:pt x="220940" y="60211"/>
                </a:lnTo>
                <a:lnTo>
                  <a:pt x="219213" y="52841"/>
                </a:lnTo>
                <a:lnTo>
                  <a:pt x="218061" y="46657"/>
                </a:lnTo>
                <a:lnTo>
                  <a:pt x="216023" y="39995"/>
                </a:lnTo>
                <a:lnTo>
                  <a:pt x="213395" y="33014"/>
                </a:lnTo>
                <a:lnTo>
                  <a:pt x="206119" y="15694"/>
                </a:lnTo>
                <a:lnTo>
                  <a:pt x="201737" y="9938"/>
                </a:lnTo>
                <a:lnTo>
                  <a:pt x="19289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8"/>
          <p:cNvSpPr/>
          <p:nvPr/>
        </p:nvSpPr>
        <p:spPr>
          <a:xfrm>
            <a:off x="5395588" y="4412026"/>
            <a:ext cx="513722" cy="205510"/>
          </a:xfrm>
          <a:custGeom>
            <a:avLst/>
            <a:gdLst/>
            <a:ahLst/>
            <a:cxnLst/>
            <a:rect l="0" t="0" r="0" b="0"/>
            <a:pathLst>
              <a:path w="513722" h="205510">
                <a:moveTo>
                  <a:pt x="182252" y="171403"/>
                </a:moveTo>
                <a:lnTo>
                  <a:pt x="182252" y="159268"/>
                </a:lnTo>
                <a:lnTo>
                  <a:pt x="179712" y="150613"/>
                </a:lnTo>
                <a:lnTo>
                  <a:pt x="175478" y="139763"/>
                </a:lnTo>
                <a:lnTo>
                  <a:pt x="170116" y="127450"/>
                </a:lnTo>
                <a:lnTo>
                  <a:pt x="165271" y="119241"/>
                </a:lnTo>
                <a:lnTo>
                  <a:pt x="160772" y="113769"/>
                </a:lnTo>
                <a:lnTo>
                  <a:pt x="156501" y="110120"/>
                </a:lnTo>
                <a:lnTo>
                  <a:pt x="152385" y="106418"/>
                </a:lnTo>
                <a:lnTo>
                  <a:pt x="144424" y="98918"/>
                </a:lnTo>
                <a:lnTo>
                  <a:pt x="140523" y="93870"/>
                </a:lnTo>
                <a:lnTo>
                  <a:pt x="136653" y="87964"/>
                </a:lnTo>
                <a:lnTo>
                  <a:pt x="132802" y="81487"/>
                </a:lnTo>
                <a:lnTo>
                  <a:pt x="128965" y="74629"/>
                </a:lnTo>
                <a:lnTo>
                  <a:pt x="121315" y="60236"/>
                </a:lnTo>
                <a:lnTo>
                  <a:pt x="117497" y="54112"/>
                </a:lnTo>
                <a:lnTo>
                  <a:pt x="113682" y="48759"/>
                </a:lnTo>
                <a:lnTo>
                  <a:pt x="109869" y="43921"/>
                </a:lnTo>
                <a:lnTo>
                  <a:pt x="106056" y="39425"/>
                </a:lnTo>
                <a:lnTo>
                  <a:pt x="102245" y="35157"/>
                </a:lnTo>
                <a:lnTo>
                  <a:pt x="94623" y="27030"/>
                </a:lnTo>
                <a:lnTo>
                  <a:pt x="87002" y="19184"/>
                </a:lnTo>
                <a:lnTo>
                  <a:pt x="83192" y="16584"/>
                </a:lnTo>
                <a:lnTo>
                  <a:pt x="58074" y="6000"/>
                </a:lnTo>
                <a:lnTo>
                  <a:pt x="47475" y="2641"/>
                </a:lnTo>
                <a:lnTo>
                  <a:pt x="34368" y="750"/>
                </a:lnTo>
                <a:lnTo>
                  <a:pt x="19910" y="24"/>
                </a:lnTo>
                <a:lnTo>
                  <a:pt x="16874" y="0"/>
                </a:lnTo>
                <a:lnTo>
                  <a:pt x="13580" y="2525"/>
                </a:lnTo>
                <a:lnTo>
                  <a:pt x="10114" y="6748"/>
                </a:lnTo>
                <a:lnTo>
                  <a:pt x="6533" y="12103"/>
                </a:lnTo>
                <a:lnTo>
                  <a:pt x="4146" y="16943"/>
                </a:lnTo>
                <a:lnTo>
                  <a:pt x="2554" y="21440"/>
                </a:lnTo>
                <a:lnTo>
                  <a:pt x="1494" y="25708"/>
                </a:lnTo>
                <a:lnTo>
                  <a:pt x="786" y="29823"/>
                </a:lnTo>
                <a:lnTo>
                  <a:pt x="315" y="33836"/>
                </a:lnTo>
                <a:lnTo>
                  <a:pt x="0" y="37782"/>
                </a:lnTo>
                <a:lnTo>
                  <a:pt x="1061" y="41683"/>
                </a:lnTo>
                <a:lnTo>
                  <a:pt x="3037" y="45553"/>
                </a:lnTo>
                <a:lnTo>
                  <a:pt x="5626" y="49403"/>
                </a:lnTo>
                <a:lnTo>
                  <a:pt x="8621" y="54510"/>
                </a:lnTo>
                <a:lnTo>
                  <a:pt x="11888" y="60454"/>
                </a:lnTo>
                <a:lnTo>
                  <a:pt x="15336" y="66957"/>
                </a:lnTo>
                <a:lnTo>
                  <a:pt x="20174" y="73833"/>
                </a:lnTo>
                <a:lnTo>
                  <a:pt x="25940" y="80957"/>
                </a:lnTo>
                <a:lnTo>
                  <a:pt x="32324" y="88245"/>
                </a:lnTo>
                <a:lnTo>
                  <a:pt x="39120" y="95645"/>
                </a:lnTo>
                <a:lnTo>
                  <a:pt x="53444" y="110640"/>
                </a:lnTo>
                <a:lnTo>
                  <a:pt x="60820" y="116924"/>
                </a:lnTo>
                <a:lnTo>
                  <a:pt x="68277" y="122384"/>
                </a:lnTo>
                <a:lnTo>
                  <a:pt x="75789" y="127294"/>
                </a:lnTo>
                <a:lnTo>
                  <a:pt x="84606" y="131837"/>
                </a:lnTo>
                <a:lnTo>
                  <a:pt x="94295" y="136136"/>
                </a:lnTo>
                <a:lnTo>
                  <a:pt x="104563" y="140272"/>
                </a:lnTo>
                <a:lnTo>
                  <a:pt x="116489" y="144299"/>
                </a:lnTo>
                <a:lnTo>
                  <a:pt x="129520" y="148254"/>
                </a:lnTo>
                <a:lnTo>
                  <a:pt x="143287" y="152160"/>
                </a:lnTo>
                <a:lnTo>
                  <a:pt x="153736" y="154765"/>
                </a:lnTo>
                <a:lnTo>
                  <a:pt x="168731" y="157659"/>
                </a:lnTo>
                <a:lnTo>
                  <a:pt x="177048" y="159700"/>
                </a:lnTo>
                <a:lnTo>
                  <a:pt x="186403" y="162331"/>
                </a:lnTo>
                <a:lnTo>
                  <a:pt x="196449" y="165355"/>
                </a:lnTo>
                <a:lnTo>
                  <a:pt x="210998" y="168715"/>
                </a:lnTo>
                <a:lnTo>
                  <a:pt x="222968" y="170209"/>
                </a:lnTo>
                <a:lnTo>
                  <a:pt x="236754" y="170872"/>
                </a:lnTo>
                <a:lnTo>
                  <a:pt x="245257" y="172319"/>
                </a:lnTo>
                <a:lnTo>
                  <a:pt x="254735" y="174554"/>
                </a:lnTo>
                <a:lnTo>
                  <a:pt x="264864" y="177314"/>
                </a:lnTo>
                <a:lnTo>
                  <a:pt x="279505" y="180380"/>
                </a:lnTo>
                <a:lnTo>
                  <a:pt x="291515" y="183013"/>
                </a:lnTo>
                <a:lnTo>
                  <a:pt x="305320" y="188416"/>
                </a:lnTo>
                <a:lnTo>
                  <a:pt x="322717" y="191636"/>
                </a:lnTo>
                <a:lnTo>
                  <a:pt x="347015" y="195051"/>
                </a:lnTo>
                <a:lnTo>
                  <a:pt x="396450" y="200964"/>
                </a:lnTo>
                <a:lnTo>
                  <a:pt x="422654" y="203591"/>
                </a:lnTo>
                <a:lnTo>
                  <a:pt x="433960" y="204292"/>
                </a:lnTo>
                <a:lnTo>
                  <a:pt x="456682" y="205071"/>
                </a:lnTo>
                <a:lnTo>
                  <a:pt x="484826" y="205509"/>
                </a:lnTo>
                <a:lnTo>
                  <a:pt x="490648" y="204300"/>
                </a:lnTo>
                <a:lnTo>
                  <a:pt x="494529" y="202225"/>
                </a:lnTo>
                <a:lnTo>
                  <a:pt x="507905" y="188662"/>
                </a:lnTo>
                <a:lnTo>
                  <a:pt x="509844" y="185449"/>
                </a:lnTo>
                <a:lnTo>
                  <a:pt x="511136" y="182037"/>
                </a:lnTo>
                <a:lnTo>
                  <a:pt x="511998" y="178493"/>
                </a:lnTo>
                <a:lnTo>
                  <a:pt x="512573" y="173589"/>
                </a:lnTo>
                <a:lnTo>
                  <a:pt x="512956" y="167781"/>
                </a:lnTo>
                <a:lnTo>
                  <a:pt x="513381" y="155823"/>
                </a:lnTo>
                <a:lnTo>
                  <a:pt x="513620" y="141951"/>
                </a:lnTo>
                <a:lnTo>
                  <a:pt x="513721" y="1256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9"/>
          <p:cNvSpPr/>
          <p:nvPr/>
        </p:nvSpPr>
        <p:spPr>
          <a:xfrm>
            <a:off x="6871701" y="4583503"/>
            <a:ext cx="351971" cy="251387"/>
          </a:xfrm>
          <a:custGeom>
            <a:avLst/>
            <a:gdLst/>
            <a:ahLst/>
            <a:cxnLst/>
            <a:rect l="0" t="0" r="0" b="0"/>
            <a:pathLst>
              <a:path w="351971" h="251387">
                <a:moveTo>
                  <a:pt x="249189" y="251386"/>
                </a:moveTo>
                <a:lnTo>
                  <a:pt x="255257" y="239251"/>
                </a:lnTo>
                <a:lnTo>
                  <a:pt x="257044" y="234406"/>
                </a:lnTo>
                <a:lnTo>
                  <a:pt x="258235" y="229906"/>
                </a:lnTo>
                <a:lnTo>
                  <a:pt x="259030" y="225636"/>
                </a:lnTo>
                <a:lnTo>
                  <a:pt x="259559" y="218980"/>
                </a:lnTo>
                <a:lnTo>
                  <a:pt x="259913" y="210732"/>
                </a:lnTo>
                <a:lnTo>
                  <a:pt x="260148" y="201423"/>
                </a:lnTo>
                <a:lnTo>
                  <a:pt x="259035" y="191408"/>
                </a:lnTo>
                <a:lnTo>
                  <a:pt x="257023" y="180921"/>
                </a:lnTo>
                <a:lnTo>
                  <a:pt x="254411" y="170119"/>
                </a:lnTo>
                <a:lnTo>
                  <a:pt x="250130" y="159108"/>
                </a:lnTo>
                <a:lnTo>
                  <a:pt x="244736" y="147958"/>
                </a:lnTo>
                <a:lnTo>
                  <a:pt x="238600" y="136714"/>
                </a:lnTo>
                <a:lnTo>
                  <a:pt x="231970" y="127948"/>
                </a:lnTo>
                <a:lnTo>
                  <a:pt x="225010" y="120834"/>
                </a:lnTo>
                <a:lnTo>
                  <a:pt x="217829" y="114822"/>
                </a:lnTo>
                <a:lnTo>
                  <a:pt x="211772" y="108273"/>
                </a:lnTo>
                <a:lnTo>
                  <a:pt x="206464" y="101368"/>
                </a:lnTo>
                <a:lnTo>
                  <a:pt x="201656" y="94224"/>
                </a:lnTo>
                <a:lnTo>
                  <a:pt x="194640" y="85651"/>
                </a:lnTo>
                <a:lnTo>
                  <a:pt x="186152" y="76126"/>
                </a:lnTo>
                <a:lnTo>
                  <a:pt x="176685" y="65966"/>
                </a:lnTo>
                <a:lnTo>
                  <a:pt x="167832" y="57923"/>
                </a:lnTo>
                <a:lnTo>
                  <a:pt x="159391" y="51291"/>
                </a:lnTo>
                <a:lnTo>
                  <a:pt x="131988" y="32502"/>
                </a:lnTo>
                <a:lnTo>
                  <a:pt x="121525" y="25454"/>
                </a:lnTo>
                <a:lnTo>
                  <a:pt x="112009" y="19485"/>
                </a:lnTo>
                <a:lnTo>
                  <a:pt x="103126" y="14235"/>
                </a:lnTo>
                <a:lnTo>
                  <a:pt x="94664" y="9466"/>
                </a:lnTo>
                <a:lnTo>
                  <a:pt x="87751" y="6286"/>
                </a:lnTo>
                <a:lnTo>
                  <a:pt x="81874" y="4166"/>
                </a:lnTo>
                <a:lnTo>
                  <a:pt x="76686" y="2753"/>
                </a:lnTo>
                <a:lnTo>
                  <a:pt x="70687" y="1811"/>
                </a:lnTo>
                <a:lnTo>
                  <a:pt x="64147" y="1183"/>
                </a:lnTo>
                <a:lnTo>
                  <a:pt x="51377" y="485"/>
                </a:lnTo>
                <a:lnTo>
                  <a:pt x="41470" y="175"/>
                </a:lnTo>
                <a:lnTo>
                  <a:pt x="28751" y="0"/>
                </a:lnTo>
                <a:lnTo>
                  <a:pt x="24760" y="1246"/>
                </a:lnTo>
                <a:lnTo>
                  <a:pt x="16939" y="6016"/>
                </a:lnTo>
                <a:lnTo>
                  <a:pt x="9230" y="8983"/>
                </a:lnTo>
                <a:lnTo>
                  <a:pt x="5396" y="9774"/>
                </a:lnTo>
                <a:lnTo>
                  <a:pt x="2840" y="11571"/>
                </a:lnTo>
                <a:lnTo>
                  <a:pt x="1136" y="14040"/>
                </a:lnTo>
                <a:lnTo>
                  <a:pt x="0" y="16956"/>
                </a:lnTo>
                <a:lnTo>
                  <a:pt x="512" y="20169"/>
                </a:lnTo>
                <a:lnTo>
                  <a:pt x="4469" y="27127"/>
                </a:lnTo>
                <a:lnTo>
                  <a:pt x="7769" y="32116"/>
                </a:lnTo>
                <a:lnTo>
                  <a:pt x="12043" y="35356"/>
                </a:lnTo>
                <a:lnTo>
                  <a:pt x="26950" y="45729"/>
                </a:lnTo>
                <a:lnTo>
                  <a:pt x="36259" y="50781"/>
                </a:lnTo>
                <a:lnTo>
                  <a:pt x="46276" y="55420"/>
                </a:lnTo>
                <a:lnTo>
                  <a:pt x="115412" y="83764"/>
                </a:lnTo>
                <a:lnTo>
                  <a:pt x="137239" y="93490"/>
                </a:lnTo>
                <a:lnTo>
                  <a:pt x="145345" y="97863"/>
                </a:lnTo>
                <a:lnTo>
                  <a:pt x="152019" y="102047"/>
                </a:lnTo>
                <a:lnTo>
                  <a:pt x="157739" y="106107"/>
                </a:lnTo>
                <a:lnTo>
                  <a:pt x="172982" y="112623"/>
                </a:lnTo>
                <a:lnTo>
                  <a:pt x="194574" y="120778"/>
                </a:lnTo>
                <a:lnTo>
                  <a:pt x="220399" y="130024"/>
                </a:lnTo>
                <a:lnTo>
                  <a:pt x="240156" y="136188"/>
                </a:lnTo>
                <a:lnTo>
                  <a:pt x="255867" y="140298"/>
                </a:lnTo>
                <a:lnTo>
                  <a:pt x="268880" y="143037"/>
                </a:lnTo>
                <a:lnTo>
                  <a:pt x="278826" y="144864"/>
                </a:lnTo>
                <a:lnTo>
                  <a:pt x="286727" y="146081"/>
                </a:lnTo>
                <a:lnTo>
                  <a:pt x="293264" y="146893"/>
                </a:lnTo>
                <a:lnTo>
                  <a:pt x="303914" y="147795"/>
                </a:lnTo>
                <a:lnTo>
                  <a:pt x="308532" y="148035"/>
                </a:lnTo>
                <a:lnTo>
                  <a:pt x="312881" y="146926"/>
                </a:lnTo>
                <a:lnTo>
                  <a:pt x="321100" y="142306"/>
                </a:lnTo>
                <a:lnTo>
                  <a:pt x="328985" y="136020"/>
                </a:lnTo>
                <a:lnTo>
                  <a:pt x="332866" y="132565"/>
                </a:lnTo>
                <a:lnTo>
                  <a:pt x="336724" y="130263"/>
                </a:lnTo>
                <a:lnTo>
                  <a:pt x="344396" y="127704"/>
                </a:lnTo>
                <a:lnTo>
                  <a:pt x="346950" y="124481"/>
                </a:lnTo>
                <a:lnTo>
                  <a:pt x="348653" y="119793"/>
                </a:lnTo>
                <a:lnTo>
                  <a:pt x="349789" y="114127"/>
                </a:lnTo>
                <a:lnTo>
                  <a:pt x="350545" y="107810"/>
                </a:lnTo>
                <a:lnTo>
                  <a:pt x="351050" y="101059"/>
                </a:lnTo>
                <a:lnTo>
                  <a:pt x="351610" y="88054"/>
                </a:lnTo>
                <a:lnTo>
                  <a:pt x="351926" y="73593"/>
                </a:lnTo>
                <a:lnTo>
                  <a:pt x="351970" y="69357"/>
                </a:lnTo>
                <a:lnTo>
                  <a:pt x="340629" y="456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0"/>
          <p:cNvSpPr/>
          <p:nvPr/>
        </p:nvSpPr>
        <p:spPr>
          <a:xfrm>
            <a:off x="6986041" y="4447120"/>
            <a:ext cx="191842" cy="181783"/>
          </a:xfrm>
          <a:custGeom>
            <a:avLst/>
            <a:gdLst/>
            <a:ahLst/>
            <a:cxnLst/>
            <a:rect l="0" t="0" r="0" b="0"/>
            <a:pathLst>
              <a:path w="191842" h="181783">
                <a:moveTo>
                  <a:pt x="123418" y="159169"/>
                </a:moveTo>
                <a:lnTo>
                  <a:pt x="123418" y="143261"/>
                </a:lnTo>
                <a:lnTo>
                  <a:pt x="120878" y="135864"/>
                </a:lnTo>
                <a:lnTo>
                  <a:pt x="116645" y="125852"/>
                </a:lnTo>
                <a:lnTo>
                  <a:pt x="111283" y="114098"/>
                </a:lnTo>
                <a:lnTo>
                  <a:pt x="107708" y="104992"/>
                </a:lnTo>
                <a:lnTo>
                  <a:pt x="105325" y="97651"/>
                </a:lnTo>
                <a:lnTo>
                  <a:pt x="103736" y="91487"/>
                </a:lnTo>
                <a:lnTo>
                  <a:pt x="101407" y="86108"/>
                </a:lnTo>
                <a:lnTo>
                  <a:pt x="98584" y="81252"/>
                </a:lnTo>
                <a:lnTo>
                  <a:pt x="95432" y="76744"/>
                </a:lnTo>
                <a:lnTo>
                  <a:pt x="92061" y="72470"/>
                </a:lnTo>
                <a:lnTo>
                  <a:pt x="88544" y="68349"/>
                </a:lnTo>
                <a:lnTo>
                  <a:pt x="84928" y="64333"/>
                </a:lnTo>
                <a:lnTo>
                  <a:pt x="74138" y="53097"/>
                </a:lnTo>
                <a:lnTo>
                  <a:pt x="30218" y="8840"/>
                </a:lnTo>
                <a:lnTo>
                  <a:pt x="25725" y="5610"/>
                </a:lnTo>
                <a:lnTo>
                  <a:pt x="21459" y="3456"/>
                </a:lnTo>
                <a:lnTo>
                  <a:pt x="17346" y="2020"/>
                </a:lnTo>
                <a:lnTo>
                  <a:pt x="13334" y="1064"/>
                </a:lnTo>
                <a:lnTo>
                  <a:pt x="9388" y="425"/>
                </a:lnTo>
                <a:lnTo>
                  <a:pt x="5488" y="0"/>
                </a:lnTo>
                <a:lnTo>
                  <a:pt x="2888" y="987"/>
                </a:lnTo>
                <a:lnTo>
                  <a:pt x="1155" y="2914"/>
                </a:lnTo>
                <a:lnTo>
                  <a:pt x="0" y="5469"/>
                </a:lnTo>
                <a:lnTo>
                  <a:pt x="499" y="10983"/>
                </a:lnTo>
                <a:lnTo>
                  <a:pt x="2102" y="18468"/>
                </a:lnTo>
                <a:lnTo>
                  <a:pt x="4441" y="27268"/>
                </a:lnTo>
                <a:lnTo>
                  <a:pt x="7270" y="35676"/>
                </a:lnTo>
                <a:lnTo>
                  <a:pt x="10427" y="43820"/>
                </a:lnTo>
                <a:lnTo>
                  <a:pt x="13800" y="51790"/>
                </a:lnTo>
                <a:lnTo>
                  <a:pt x="20936" y="67419"/>
                </a:lnTo>
                <a:lnTo>
                  <a:pt x="24617" y="75142"/>
                </a:lnTo>
                <a:lnTo>
                  <a:pt x="28341" y="81561"/>
                </a:lnTo>
                <a:lnTo>
                  <a:pt x="32094" y="87110"/>
                </a:lnTo>
                <a:lnTo>
                  <a:pt x="35865" y="92080"/>
                </a:lnTo>
                <a:lnTo>
                  <a:pt x="42190" y="99204"/>
                </a:lnTo>
                <a:lnTo>
                  <a:pt x="59377" y="117278"/>
                </a:lnTo>
                <a:lnTo>
                  <a:pt x="78337" y="136738"/>
                </a:lnTo>
                <a:lnTo>
                  <a:pt x="85745" y="142945"/>
                </a:lnTo>
                <a:lnTo>
                  <a:pt x="94492" y="149623"/>
                </a:lnTo>
                <a:lnTo>
                  <a:pt x="104134" y="156615"/>
                </a:lnTo>
                <a:lnTo>
                  <a:pt x="113103" y="162547"/>
                </a:lnTo>
                <a:lnTo>
                  <a:pt x="121622" y="167771"/>
                </a:lnTo>
                <a:lnTo>
                  <a:pt x="129840" y="172524"/>
                </a:lnTo>
                <a:lnTo>
                  <a:pt x="136590" y="175692"/>
                </a:lnTo>
                <a:lnTo>
                  <a:pt x="142359" y="177805"/>
                </a:lnTo>
                <a:lnTo>
                  <a:pt x="147476" y="179213"/>
                </a:lnTo>
                <a:lnTo>
                  <a:pt x="152157" y="180152"/>
                </a:lnTo>
                <a:lnTo>
                  <a:pt x="156547" y="180778"/>
                </a:lnTo>
                <a:lnTo>
                  <a:pt x="160744" y="181195"/>
                </a:lnTo>
                <a:lnTo>
                  <a:pt x="164813" y="181473"/>
                </a:lnTo>
                <a:lnTo>
                  <a:pt x="168795" y="181659"/>
                </a:lnTo>
                <a:lnTo>
                  <a:pt x="172719" y="181782"/>
                </a:lnTo>
                <a:lnTo>
                  <a:pt x="175335" y="180595"/>
                </a:lnTo>
                <a:lnTo>
                  <a:pt x="177079" y="178533"/>
                </a:lnTo>
                <a:lnTo>
                  <a:pt x="178243" y="175888"/>
                </a:lnTo>
                <a:lnTo>
                  <a:pt x="180288" y="174126"/>
                </a:lnTo>
                <a:lnTo>
                  <a:pt x="182922" y="172950"/>
                </a:lnTo>
                <a:lnTo>
                  <a:pt x="185947" y="172167"/>
                </a:lnTo>
                <a:lnTo>
                  <a:pt x="187964" y="170374"/>
                </a:lnTo>
                <a:lnTo>
                  <a:pt x="189309" y="167909"/>
                </a:lnTo>
                <a:lnTo>
                  <a:pt x="190206" y="164996"/>
                </a:lnTo>
                <a:lnTo>
                  <a:pt x="190803" y="159244"/>
                </a:lnTo>
                <a:lnTo>
                  <a:pt x="191202" y="151599"/>
                </a:lnTo>
                <a:lnTo>
                  <a:pt x="191644" y="132945"/>
                </a:lnTo>
                <a:lnTo>
                  <a:pt x="191841" y="111954"/>
                </a:lnTo>
                <a:lnTo>
                  <a:pt x="190624" y="102293"/>
                </a:lnTo>
                <a:lnTo>
                  <a:pt x="188542" y="93312"/>
                </a:lnTo>
                <a:lnTo>
                  <a:pt x="185884" y="84784"/>
                </a:lnTo>
                <a:lnTo>
                  <a:pt x="184112" y="77829"/>
                </a:lnTo>
                <a:lnTo>
                  <a:pt x="182931" y="71923"/>
                </a:lnTo>
                <a:lnTo>
                  <a:pt x="180568" y="562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1"/>
          <p:cNvSpPr/>
          <p:nvPr/>
        </p:nvSpPr>
        <p:spPr>
          <a:xfrm>
            <a:off x="7009767" y="4057650"/>
            <a:ext cx="464183" cy="411334"/>
          </a:xfrm>
          <a:custGeom>
            <a:avLst/>
            <a:gdLst/>
            <a:ahLst/>
            <a:cxnLst/>
            <a:rect l="0" t="0" r="0" b="0"/>
            <a:pathLst>
              <a:path w="464183" h="411334">
                <a:moveTo>
                  <a:pt x="19683" y="285750"/>
                </a:moveTo>
                <a:lnTo>
                  <a:pt x="7547" y="285750"/>
                </a:lnTo>
                <a:lnTo>
                  <a:pt x="3972" y="287020"/>
                </a:lnTo>
                <a:lnTo>
                  <a:pt x="1589" y="289136"/>
                </a:lnTo>
                <a:lnTo>
                  <a:pt x="0" y="291817"/>
                </a:lnTo>
                <a:lnTo>
                  <a:pt x="211" y="294875"/>
                </a:lnTo>
                <a:lnTo>
                  <a:pt x="1622" y="298183"/>
                </a:lnTo>
                <a:lnTo>
                  <a:pt x="3832" y="301659"/>
                </a:lnTo>
                <a:lnTo>
                  <a:pt x="6288" y="312294"/>
                </a:lnTo>
                <a:lnTo>
                  <a:pt x="6943" y="318685"/>
                </a:lnTo>
                <a:lnTo>
                  <a:pt x="9919" y="325487"/>
                </a:lnTo>
                <a:lnTo>
                  <a:pt x="14444" y="332561"/>
                </a:lnTo>
                <a:lnTo>
                  <a:pt x="20000" y="339817"/>
                </a:lnTo>
                <a:lnTo>
                  <a:pt x="24974" y="347195"/>
                </a:lnTo>
                <a:lnTo>
                  <a:pt x="29560" y="354653"/>
                </a:lnTo>
                <a:lnTo>
                  <a:pt x="33888" y="362165"/>
                </a:lnTo>
                <a:lnTo>
                  <a:pt x="42083" y="373899"/>
                </a:lnTo>
                <a:lnTo>
                  <a:pt x="46046" y="378805"/>
                </a:lnTo>
                <a:lnTo>
                  <a:pt x="49958" y="382077"/>
                </a:lnTo>
                <a:lnTo>
                  <a:pt x="53836" y="384258"/>
                </a:lnTo>
                <a:lnTo>
                  <a:pt x="62802" y="387951"/>
                </a:lnTo>
                <a:lnTo>
                  <a:pt x="75253" y="393826"/>
                </a:lnTo>
                <a:lnTo>
                  <a:pt x="85868" y="397283"/>
                </a:lnTo>
                <a:lnTo>
                  <a:pt x="90476" y="398205"/>
                </a:lnTo>
                <a:lnTo>
                  <a:pt x="93549" y="397550"/>
                </a:lnTo>
                <a:lnTo>
                  <a:pt x="95596" y="395843"/>
                </a:lnTo>
                <a:lnTo>
                  <a:pt x="96962" y="393435"/>
                </a:lnTo>
                <a:lnTo>
                  <a:pt x="99142" y="391830"/>
                </a:lnTo>
                <a:lnTo>
                  <a:pt x="104951" y="390046"/>
                </a:lnTo>
                <a:lnTo>
                  <a:pt x="107008" y="388301"/>
                </a:lnTo>
                <a:lnTo>
                  <a:pt x="108379" y="385867"/>
                </a:lnTo>
                <a:lnTo>
                  <a:pt x="109294" y="382975"/>
                </a:lnTo>
                <a:lnTo>
                  <a:pt x="108634" y="379776"/>
                </a:lnTo>
                <a:lnTo>
                  <a:pt x="102906" y="369207"/>
                </a:lnTo>
                <a:lnTo>
                  <a:pt x="101120" y="361788"/>
                </a:lnTo>
                <a:lnTo>
                  <a:pt x="93554" y="350871"/>
                </a:lnTo>
                <a:lnTo>
                  <a:pt x="82994" y="338822"/>
                </a:lnTo>
                <a:lnTo>
                  <a:pt x="74068" y="329234"/>
                </a:lnTo>
                <a:lnTo>
                  <a:pt x="61902" y="316696"/>
                </a:lnTo>
                <a:lnTo>
                  <a:pt x="50254" y="304938"/>
                </a:lnTo>
                <a:lnTo>
                  <a:pt x="46413" y="302352"/>
                </a:lnTo>
                <a:lnTo>
                  <a:pt x="38760" y="299478"/>
                </a:lnTo>
                <a:lnTo>
                  <a:pt x="36211" y="297442"/>
                </a:lnTo>
                <a:lnTo>
                  <a:pt x="34511" y="294814"/>
                </a:lnTo>
                <a:lnTo>
                  <a:pt x="33379" y="291793"/>
                </a:lnTo>
                <a:lnTo>
                  <a:pt x="30083" y="288509"/>
                </a:lnTo>
                <a:lnTo>
                  <a:pt x="19648" y="281472"/>
                </a:lnTo>
                <a:lnTo>
                  <a:pt x="17119" y="277818"/>
                </a:lnTo>
                <a:lnTo>
                  <a:pt x="16704" y="274112"/>
                </a:lnTo>
                <a:lnTo>
                  <a:pt x="19094" y="265106"/>
                </a:lnTo>
                <a:lnTo>
                  <a:pt x="20560" y="264367"/>
                </a:lnTo>
                <a:lnTo>
                  <a:pt x="31231" y="262058"/>
                </a:lnTo>
                <a:lnTo>
                  <a:pt x="47675" y="257016"/>
                </a:lnTo>
                <a:lnTo>
                  <a:pt x="78353" y="247038"/>
                </a:lnTo>
                <a:lnTo>
                  <a:pt x="90546" y="244702"/>
                </a:lnTo>
                <a:lnTo>
                  <a:pt x="103756" y="243144"/>
                </a:lnTo>
                <a:lnTo>
                  <a:pt x="117640" y="242106"/>
                </a:lnTo>
                <a:lnTo>
                  <a:pt x="170323" y="240952"/>
                </a:lnTo>
                <a:lnTo>
                  <a:pt x="203929" y="240645"/>
                </a:lnTo>
                <a:lnTo>
                  <a:pt x="232683" y="241710"/>
                </a:lnTo>
                <a:lnTo>
                  <a:pt x="258204" y="243690"/>
                </a:lnTo>
                <a:lnTo>
                  <a:pt x="281567" y="246279"/>
                </a:lnTo>
                <a:lnTo>
                  <a:pt x="299682" y="249276"/>
                </a:lnTo>
                <a:lnTo>
                  <a:pt x="314299" y="252544"/>
                </a:lnTo>
                <a:lnTo>
                  <a:pt x="326583" y="255993"/>
                </a:lnTo>
                <a:lnTo>
                  <a:pt x="339853" y="262101"/>
                </a:lnTo>
                <a:lnTo>
                  <a:pt x="353780" y="269984"/>
                </a:lnTo>
                <a:lnTo>
                  <a:pt x="394265" y="295895"/>
                </a:lnTo>
                <a:lnTo>
                  <a:pt x="406564" y="303943"/>
                </a:lnTo>
                <a:lnTo>
                  <a:pt x="416034" y="311849"/>
                </a:lnTo>
                <a:lnTo>
                  <a:pt x="423616" y="319659"/>
                </a:lnTo>
                <a:lnTo>
                  <a:pt x="429942" y="327406"/>
                </a:lnTo>
                <a:lnTo>
                  <a:pt x="436699" y="335110"/>
                </a:lnTo>
                <a:lnTo>
                  <a:pt x="443743" y="342787"/>
                </a:lnTo>
                <a:lnTo>
                  <a:pt x="450980" y="350444"/>
                </a:lnTo>
                <a:lnTo>
                  <a:pt x="455804" y="358089"/>
                </a:lnTo>
                <a:lnTo>
                  <a:pt x="459020" y="365726"/>
                </a:lnTo>
                <a:lnTo>
                  <a:pt x="461164" y="373357"/>
                </a:lnTo>
                <a:lnTo>
                  <a:pt x="463547" y="385223"/>
                </a:lnTo>
                <a:lnTo>
                  <a:pt x="464182" y="390165"/>
                </a:lnTo>
                <a:lnTo>
                  <a:pt x="463336" y="393460"/>
                </a:lnTo>
                <a:lnTo>
                  <a:pt x="461501" y="395656"/>
                </a:lnTo>
                <a:lnTo>
                  <a:pt x="455499" y="399181"/>
                </a:lnTo>
                <a:lnTo>
                  <a:pt x="448393" y="405860"/>
                </a:lnTo>
                <a:lnTo>
                  <a:pt x="445189" y="407733"/>
                </a:lnTo>
                <a:lnTo>
                  <a:pt x="438243" y="409814"/>
                </a:lnTo>
                <a:lnTo>
                  <a:pt x="427193" y="410986"/>
                </a:lnTo>
                <a:lnTo>
                  <a:pt x="416275" y="411260"/>
                </a:lnTo>
                <a:lnTo>
                  <a:pt x="409808" y="411333"/>
                </a:lnTo>
                <a:lnTo>
                  <a:pt x="395849" y="408028"/>
                </a:lnTo>
                <a:lnTo>
                  <a:pt x="388569" y="405369"/>
                </a:lnTo>
                <a:lnTo>
                  <a:pt x="381177" y="403595"/>
                </a:lnTo>
                <a:lnTo>
                  <a:pt x="373709" y="402413"/>
                </a:lnTo>
                <a:lnTo>
                  <a:pt x="366191" y="401625"/>
                </a:lnTo>
                <a:lnTo>
                  <a:pt x="357367" y="398560"/>
                </a:lnTo>
                <a:lnTo>
                  <a:pt x="347676" y="393977"/>
                </a:lnTo>
                <a:lnTo>
                  <a:pt x="337405" y="388381"/>
                </a:lnTo>
                <a:lnTo>
                  <a:pt x="329288" y="383380"/>
                </a:lnTo>
                <a:lnTo>
                  <a:pt x="316881" y="374438"/>
                </a:lnTo>
                <a:lnTo>
                  <a:pt x="302757" y="362263"/>
                </a:lnTo>
                <a:lnTo>
                  <a:pt x="291120" y="354469"/>
                </a:lnTo>
                <a:lnTo>
                  <a:pt x="284461" y="350612"/>
                </a:lnTo>
                <a:lnTo>
                  <a:pt x="276212" y="342962"/>
                </a:lnTo>
                <a:lnTo>
                  <a:pt x="266902" y="332781"/>
                </a:lnTo>
                <a:lnTo>
                  <a:pt x="256886" y="320914"/>
                </a:lnTo>
                <a:lnTo>
                  <a:pt x="246398" y="304112"/>
                </a:lnTo>
                <a:lnTo>
                  <a:pt x="235596" y="284021"/>
                </a:lnTo>
                <a:lnTo>
                  <a:pt x="143390" y="98837"/>
                </a:lnTo>
                <a:lnTo>
                  <a:pt x="138984" y="88751"/>
                </a:lnTo>
                <a:lnTo>
                  <a:pt x="134776" y="78217"/>
                </a:lnTo>
                <a:lnTo>
                  <a:pt x="130702" y="67385"/>
                </a:lnTo>
                <a:lnTo>
                  <a:pt x="127986" y="58893"/>
                </a:lnTo>
                <a:lnTo>
                  <a:pt x="124967" y="46071"/>
                </a:lnTo>
                <a:lnTo>
                  <a:pt x="123626" y="36139"/>
                </a:lnTo>
                <a:lnTo>
                  <a:pt x="123268" y="31712"/>
                </a:lnTo>
                <a:lnTo>
                  <a:pt x="121759" y="27491"/>
                </a:lnTo>
                <a:lnTo>
                  <a:pt x="116698" y="19415"/>
                </a:lnTo>
                <a:lnTo>
                  <a:pt x="116109" y="15483"/>
                </a:lnTo>
                <a:lnTo>
                  <a:pt x="116987" y="11592"/>
                </a:lnTo>
                <a:lnTo>
                  <a:pt x="12255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2"/>
          <p:cNvSpPr/>
          <p:nvPr/>
        </p:nvSpPr>
        <p:spPr>
          <a:xfrm>
            <a:off x="7328273" y="5847926"/>
            <a:ext cx="352687" cy="504644"/>
          </a:xfrm>
          <a:custGeom>
            <a:avLst/>
            <a:gdLst/>
            <a:ahLst/>
            <a:cxnLst/>
            <a:rect l="0" t="0" r="0" b="0"/>
            <a:pathLst>
              <a:path w="352687" h="504644">
                <a:moveTo>
                  <a:pt x="295536" y="27093"/>
                </a:moveTo>
                <a:lnTo>
                  <a:pt x="289469" y="27093"/>
                </a:lnTo>
                <a:lnTo>
                  <a:pt x="286411" y="28364"/>
                </a:lnTo>
                <a:lnTo>
                  <a:pt x="279627" y="33161"/>
                </a:lnTo>
                <a:lnTo>
                  <a:pt x="252059" y="59847"/>
                </a:lnTo>
                <a:lnTo>
                  <a:pt x="232262" y="79409"/>
                </a:lnTo>
                <a:lnTo>
                  <a:pt x="210173" y="102611"/>
                </a:lnTo>
                <a:lnTo>
                  <a:pt x="161924" y="155483"/>
                </a:lnTo>
                <a:lnTo>
                  <a:pt x="139152" y="183806"/>
                </a:lnTo>
                <a:lnTo>
                  <a:pt x="117620" y="212849"/>
                </a:lnTo>
                <a:lnTo>
                  <a:pt x="96916" y="242371"/>
                </a:lnTo>
                <a:lnTo>
                  <a:pt x="80573" y="272211"/>
                </a:lnTo>
                <a:lnTo>
                  <a:pt x="67137" y="302265"/>
                </a:lnTo>
                <a:lnTo>
                  <a:pt x="55640" y="332461"/>
                </a:lnTo>
                <a:lnTo>
                  <a:pt x="47975" y="357672"/>
                </a:lnTo>
                <a:lnTo>
                  <a:pt x="42866" y="379559"/>
                </a:lnTo>
                <a:lnTo>
                  <a:pt x="39460" y="399231"/>
                </a:lnTo>
                <a:lnTo>
                  <a:pt x="37189" y="414885"/>
                </a:lnTo>
                <a:lnTo>
                  <a:pt x="35675" y="427861"/>
                </a:lnTo>
                <a:lnTo>
                  <a:pt x="34665" y="439052"/>
                </a:lnTo>
                <a:lnTo>
                  <a:pt x="32722" y="449052"/>
                </a:lnTo>
                <a:lnTo>
                  <a:pt x="30157" y="458259"/>
                </a:lnTo>
                <a:lnTo>
                  <a:pt x="23920" y="473993"/>
                </a:lnTo>
                <a:lnTo>
                  <a:pt x="16915" y="485218"/>
                </a:lnTo>
                <a:lnTo>
                  <a:pt x="12955" y="494441"/>
                </a:lnTo>
                <a:lnTo>
                  <a:pt x="10412" y="504643"/>
                </a:lnTo>
                <a:lnTo>
                  <a:pt x="8934" y="502940"/>
                </a:lnTo>
                <a:lnTo>
                  <a:pt x="3904" y="494274"/>
                </a:lnTo>
                <a:lnTo>
                  <a:pt x="2054" y="483327"/>
                </a:lnTo>
                <a:lnTo>
                  <a:pt x="822" y="468409"/>
                </a:lnTo>
                <a:lnTo>
                  <a:pt x="0" y="450844"/>
                </a:lnTo>
                <a:lnTo>
                  <a:pt x="3262" y="428974"/>
                </a:lnTo>
                <a:lnTo>
                  <a:pt x="9247" y="404234"/>
                </a:lnTo>
                <a:lnTo>
                  <a:pt x="17046" y="377580"/>
                </a:lnTo>
                <a:lnTo>
                  <a:pt x="29867" y="347111"/>
                </a:lnTo>
                <a:lnTo>
                  <a:pt x="46033" y="314099"/>
                </a:lnTo>
                <a:lnTo>
                  <a:pt x="64431" y="279390"/>
                </a:lnTo>
                <a:lnTo>
                  <a:pt x="84317" y="246091"/>
                </a:lnTo>
                <a:lnTo>
                  <a:pt x="105193" y="213732"/>
                </a:lnTo>
                <a:lnTo>
                  <a:pt x="126731" y="181999"/>
                </a:lnTo>
                <a:lnTo>
                  <a:pt x="149980" y="153224"/>
                </a:lnTo>
                <a:lnTo>
                  <a:pt x="174369" y="126420"/>
                </a:lnTo>
                <a:lnTo>
                  <a:pt x="199518" y="100931"/>
                </a:lnTo>
                <a:lnTo>
                  <a:pt x="223904" y="78859"/>
                </a:lnTo>
                <a:lnTo>
                  <a:pt x="247781" y="59064"/>
                </a:lnTo>
                <a:lnTo>
                  <a:pt x="271320" y="40787"/>
                </a:lnTo>
                <a:lnTo>
                  <a:pt x="290823" y="27333"/>
                </a:lnTo>
                <a:lnTo>
                  <a:pt x="307633" y="17093"/>
                </a:lnTo>
                <a:lnTo>
                  <a:pt x="322651" y="8996"/>
                </a:lnTo>
                <a:lnTo>
                  <a:pt x="333933" y="3599"/>
                </a:lnTo>
                <a:lnTo>
                  <a:pt x="342724" y="0"/>
                </a:lnTo>
                <a:lnTo>
                  <a:pt x="352686" y="42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3"/>
          <p:cNvSpPr/>
          <p:nvPr/>
        </p:nvSpPr>
        <p:spPr>
          <a:xfrm>
            <a:off x="6938009" y="5977889"/>
            <a:ext cx="148592" cy="171451"/>
          </a:xfrm>
          <a:custGeom>
            <a:avLst/>
            <a:gdLst/>
            <a:ahLst/>
            <a:cxnLst/>
            <a:rect l="0" t="0" r="0" b="0"/>
            <a:pathLst>
              <a:path w="148592" h="171451">
                <a:moveTo>
                  <a:pt x="0" y="0"/>
                </a:moveTo>
                <a:lnTo>
                  <a:pt x="6068" y="12136"/>
                </a:lnTo>
                <a:lnTo>
                  <a:pt x="9125" y="15711"/>
                </a:lnTo>
                <a:lnTo>
                  <a:pt x="12434" y="18094"/>
                </a:lnTo>
                <a:lnTo>
                  <a:pt x="15909" y="19683"/>
                </a:lnTo>
                <a:lnTo>
                  <a:pt x="19497" y="22012"/>
                </a:lnTo>
                <a:lnTo>
                  <a:pt x="23158" y="24835"/>
                </a:lnTo>
                <a:lnTo>
                  <a:pt x="26868" y="27987"/>
                </a:lnTo>
                <a:lnTo>
                  <a:pt x="30612" y="31358"/>
                </a:lnTo>
                <a:lnTo>
                  <a:pt x="38159" y="38490"/>
                </a:lnTo>
                <a:lnTo>
                  <a:pt x="55616" y="55714"/>
                </a:lnTo>
                <a:lnTo>
                  <a:pt x="61207" y="62542"/>
                </a:lnTo>
                <a:lnTo>
                  <a:pt x="66205" y="69635"/>
                </a:lnTo>
                <a:lnTo>
                  <a:pt x="70807" y="76904"/>
                </a:lnTo>
                <a:lnTo>
                  <a:pt x="75145" y="83019"/>
                </a:lnTo>
                <a:lnTo>
                  <a:pt x="79306" y="88367"/>
                </a:lnTo>
                <a:lnTo>
                  <a:pt x="83351" y="93201"/>
                </a:lnTo>
                <a:lnTo>
                  <a:pt x="87317" y="97694"/>
                </a:lnTo>
                <a:lnTo>
                  <a:pt x="95112" y="106073"/>
                </a:lnTo>
                <a:lnTo>
                  <a:pt x="106640" y="117931"/>
                </a:lnTo>
                <a:lnTo>
                  <a:pt x="111733" y="124341"/>
                </a:lnTo>
                <a:lnTo>
                  <a:pt x="117669" y="132424"/>
                </a:lnTo>
                <a:lnTo>
                  <a:pt x="133310" y="154569"/>
                </a:lnTo>
                <a:lnTo>
                  <a:pt x="134594" y="157656"/>
                </a:lnTo>
                <a:lnTo>
                  <a:pt x="135449" y="160985"/>
                </a:lnTo>
                <a:lnTo>
                  <a:pt x="148591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4"/>
          <p:cNvSpPr/>
          <p:nvPr/>
        </p:nvSpPr>
        <p:spPr>
          <a:xfrm>
            <a:off x="6892290" y="5877429"/>
            <a:ext cx="274164" cy="249051"/>
          </a:xfrm>
          <a:custGeom>
            <a:avLst/>
            <a:gdLst/>
            <a:ahLst/>
            <a:cxnLst/>
            <a:rect l="0" t="0" r="0" b="0"/>
            <a:pathLst>
              <a:path w="274164" h="249051">
                <a:moveTo>
                  <a:pt x="0" y="123321"/>
                </a:moveTo>
                <a:lnTo>
                  <a:pt x="0" y="107411"/>
                </a:lnTo>
                <a:lnTo>
                  <a:pt x="1270" y="103824"/>
                </a:lnTo>
                <a:lnTo>
                  <a:pt x="6068" y="96452"/>
                </a:lnTo>
                <a:lnTo>
                  <a:pt x="12433" y="88942"/>
                </a:lnTo>
                <a:lnTo>
                  <a:pt x="15908" y="85162"/>
                </a:lnTo>
                <a:lnTo>
                  <a:pt x="22036" y="80101"/>
                </a:lnTo>
                <a:lnTo>
                  <a:pt x="29930" y="74187"/>
                </a:lnTo>
                <a:lnTo>
                  <a:pt x="39003" y="67705"/>
                </a:lnTo>
                <a:lnTo>
                  <a:pt x="46322" y="62114"/>
                </a:lnTo>
                <a:lnTo>
                  <a:pt x="52471" y="57116"/>
                </a:lnTo>
                <a:lnTo>
                  <a:pt x="57841" y="52514"/>
                </a:lnTo>
                <a:lnTo>
                  <a:pt x="66500" y="46906"/>
                </a:lnTo>
                <a:lnTo>
                  <a:pt x="77354" y="40628"/>
                </a:lnTo>
                <a:lnTo>
                  <a:pt x="89669" y="33902"/>
                </a:lnTo>
                <a:lnTo>
                  <a:pt x="99149" y="28148"/>
                </a:lnTo>
                <a:lnTo>
                  <a:pt x="106739" y="23042"/>
                </a:lnTo>
                <a:lnTo>
                  <a:pt x="113069" y="18369"/>
                </a:lnTo>
                <a:lnTo>
                  <a:pt x="119830" y="13983"/>
                </a:lnTo>
                <a:lnTo>
                  <a:pt x="126876" y="9788"/>
                </a:lnTo>
                <a:lnTo>
                  <a:pt x="134114" y="5723"/>
                </a:lnTo>
                <a:lnTo>
                  <a:pt x="140209" y="3012"/>
                </a:lnTo>
                <a:lnTo>
                  <a:pt x="145543" y="1205"/>
                </a:lnTo>
                <a:lnTo>
                  <a:pt x="150369" y="0"/>
                </a:lnTo>
                <a:lnTo>
                  <a:pt x="154855" y="467"/>
                </a:lnTo>
                <a:lnTo>
                  <a:pt x="159117" y="2048"/>
                </a:lnTo>
                <a:lnTo>
                  <a:pt x="167238" y="5921"/>
                </a:lnTo>
                <a:lnTo>
                  <a:pt x="175081" y="7643"/>
                </a:lnTo>
                <a:lnTo>
                  <a:pt x="177681" y="9373"/>
                </a:lnTo>
                <a:lnTo>
                  <a:pt x="179414" y="11795"/>
                </a:lnTo>
                <a:lnTo>
                  <a:pt x="180569" y="14680"/>
                </a:lnTo>
                <a:lnTo>
                  <a:pt x="181339" y="19144"/>
                </a:lnTo>
                <a:lnTo>
                  <a:pt x="181853" y="24659"/>
                </a:lnTo>
                <a:lnTo>
                  <a:pt x="182195" y="30877"/>
                </a:lnTo>
                <a:lnTo>
                  <a:pt x="181153" y="36291"/>
                </a:lnTo>
                <a:lnTo>
                  <a:pt x="179188" y="41171"/>
                </a:lnTo>
                <a:lnTo>
                  <a:pt x="176609" y="45694"/>
                </a:lnTo>
                <a:lnTo>
                  <a:pt x="174889" y="53789"/>
                </a:lnTo>
                <a:lnTo>
                  <a:pt x="173743" y="64266"/>
                </a:lnTo>
                <a:lnTo>
                  <a:pt x="172978" y="76332"/>
                </a:lnTo>
                <a:lnTo>
                  <a:pt x="171199" y="85644"/>
                </a:lnTo>
                <a:lnTo>
                  <a:pt x="168743" y="93124"/>
                </a:lnTo>
                <a:lnTo>
                  <a:pt x="165834" y="99379"/>
                </a:lnTo>
                <a:lnTo>
                  <a:pt x="162626" y="104819"/>
                </a:lnTo>
                <a:lnTo>
                  <a:pt x="159217" y="109717"/>
                </a:lnTo>
                <a:lnTo>
                  <a:pt x="150689" y="120633"/>
                </a:lnTo>
                <a:lnTo>
                  <a:pt x="146136" y="125513"/>
                </a:lnTo>
                <a:lnTo>
                  <a:pt x="143144" y="128591"/>
                </a:lnTo>
                <a:lnTo>
                  <a:pt x="141149" y="129374"/>
                </a:lnTo>
                <a:lnTo>
                  <a:pt x="139819" y="128626"/>
                </a:lnTo>
                <a:lnTo>
                  <a:pt x="138933" y="126858"/>
                </a:lnTo>
                <a:lnTo>
                  <a:pt x="139611" y="124409"/>
                </a:lnTo>
                <a:lnTo>
                  <a:pt x="143753" y="118301"/>
                </a:lnTo>
                <a:lnTo>
                  <a:pt x="147905" y="113624"/>
                </a:lnTo>
                <a:lnTo>
                  <a:pt x="159291" y="101654"/>
                </a:lnTo>
                <a:lnTo>
                  <a:pt x="173915" y="86703"/>
                </a:lnTo>
                <a:lnTo>
                  <a:pt x="180713" y="82399"/>
                </a:lnTo>
                <a:lnTo>
                  <a:pt x="189056" y="78260"/>
                </a:lnTo>
                <a:lnTo>
                  <a:pt x="198427" y="74230"/>
                </a:lnTo>
                <a:lnTo>
                  <a:pt x="205944" y="70273"/>
                </a:lnTo>
                <a:lnTo>
                  <a:pt x="212226" y="66366"/>
                </a:lnTo>
                <a:lnTo>
                  <a:pt x="217683" y="62490"/>
                </a:lnTo>
                <a:lnTo>
                  <a:pt x="222592" y="59907"/>
                </a:lnTo>
                <a:lnTo>
                  <a:pt x="227135" y="58185"/>
                </a:lnTo>
                <a:lnTo>
                  <a:pt x="235569" y="56271"/>
                </a:lnTo>
                <a:lnTo>
                  <a:pt x="243551" y="55420"/>
                </a:lnTo>
                <a:lnTo>
                  <a:pt x="251331" y="55043"/>
                </a:lnTo>
                <a:lnTo>
                  <a:pt x="255184" y="54942"/>
                </a:lnTo>
                <a:lnTo>
                  <a:pt x="257753" y="56145"/>
                </a:lnTo>
                <a:lnTo>
                  <a:pt x="259464" y="58217"/>
                </a:lnTo>
                <a:lnTo>
                  <a:pt x="262638" y="65176"/>
                </a:lnTo>
                <a:lnTo>
                  <a:pt x="268281" y="76735"/>
                </a:lnTo>
                <a:lnTo>
                  <a:pt x="270293" y="83373"/>
                </a:lnTo>
                <a:lnTo>
                  <a:pt x="271636" y="90339"/>
                </a:lnTo>
                <a:lnTo>
                  <a:pt x="272530" y="97522"/>
                </a:lnTo>
                <a:lnTo>
                  <a:pt x="273126" y="104852"/>
                </a:lnTo>
                <a:lnTo>
                  <a:pt x="273524" y="112278"/>
                </a:lnTo>
                <a:lnTo>
                  <a:pt x="274084" y="131479"/>
                </a:lnTo>
                <a:lnTo>
                  <a:pt x="274163" y="136379"/>
                </a:lnTo>
                <a:lnTo>
                  <a:pt x="272945" y="142186"/>
                </a:lnTo>
                <a:lnTo>
                  <a:pt x="270864" y="148598"/>
                </a:lnTo>
                <a:lnTo>
                  <a:pt x="268206" y="155412"/>
                </a:lnTo>
                <a:lnTo>
                  <a:pt x="263894" y="163765"/>
                </a:lnTo>
                <a:lnTo>
                  <a:pt x="258479" y="173143"/>
                </a:lnTo>
                <a:lnTo>
                  <a:pt x="252328" y="183206"/>
                </a:lnTo>
                <a:lnTo>
                  <a:pt x="246959" y="191184"/>
                </a:lnTo>
                <a:lnTo>
                  <a:pt x="242109" y="197773"/>
                </a:lnTo>
                <a:lnTo>
                  <a:pt x="237606" y="203436"/>
                </a:lnTo>
                <a:lnTo>
                  <a:pt x="232064" y="209750"/>
                </a:lnTo>
                <a:lnTo>
                  <a:pt x="225829" y="216500"/>
                </a:lnTo>
                <a:lnTo>
                  <a:pt x="219133" y="223541"/>
                </a:lnTo>
                <a:lnTo>
                  <a:pt x="210859" y="229504"/>
                </a:lnTo>
                <a:lnTo>
                  <a:pt x="201532" y="234750"/>
                </a:lnTo>
                <a:lnTo>
                  <a:pt x="191504" y="239517"/>
                </a:lnTo>
                <a:lnTo>
                  <a:pt x="183549" y="242694"/>
                </a:lnTo>
                <a:lnTo>
                  <a:pt x="176976" y="244813"/>
                </a:lnTo>
                <a:lnTo>
                  <a:pt x="171324" y="246226"/>
                </a:lnTo>
                <a:lnTo>
                  <a:pt x="166286" y="247168"/>
                </a:lnTo>
                <a:lnTo>
                  <a:pt x="161656" y="247795"/>
                </a:lnTo>
                <a:lnTo>
                  <a:pt x="114300" y="249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5"/>
          <p:cNvSpPr/>
          <p:nvPr/>
        </p:nvSpPr>
        <p:spPr>
          <a:xfrm>
            <a:off x="7190096" y="5725031"/>
            <a:ext cx="250835" cy="310009"/>
          </a:xfrm>
          <a:custGeom>
            <a:avLst/>
            <a:gdLst/>
            <a:ahLst/>
            <a:cxnLst/>
            <a:rect l="0" t="0" r="0" b="0"/>
            <a:pathLst>
              <a:path w="250835" h="310009">
                <a:moveTo>
                  <a:pt x="45094" y="310008"/>
                </a:moveTo>
                <a:lnTo>
                  <a:pt x="45094" y="297873"/>
                </a:lnTo>
                <a:lnTo>
                  <a:pt x="43824" y="291757"/>
                </a:lnTo>
                <a:lnTo>
                  <a:pt x="41707" y="285141"/>
                </a:lnTo>
                <a:lnTo>
                  <a:pt x="39026" y="278191"/>
                </a:lnTo>
                <a:lnTo>
                  <a:pt x="35969" y="272287"/>
                </a:lnTo>
                <a:lnTo>
                  <a:pt x="32660" y="267080"/>
                </a:lnTo>
                <a:lnTo>
                  <a:pt x="29185" y="262340"/>
                </a:lnTo>
                <a:lnTo>
                  <a:pt x="25324" y="253686"/>
                </a:lnTo>
                <a:lnTo>
                  <a:pt x="16776" y="219579"/>
                </a:lnTo>
                <a:lnTo>
                  <a:pt x="13515" y="201462"/>
                </a:lnTo>
                <a:lnTo>
                  <a:pt x="6505" y="154239"/>
                </a:lnTo>
                <a:lnTo>
                  <a:pt x="4128" y="135041"/>
                </a:lnTo>
                <a:lnTo>
                  <a:pt x="2544" y="119704"/>
                </a:lnTo>
                <a:lnTo>
                  <a:pt x="1486" y="106939"/>
                </a:lnTo>
                <a:lnTo>
                  <a:pt x="782" y="88269"/>
                </a:lnTo>
                <a:lnTo>
                  <a:pt x="0" y="40431"/>
                </a:lnTo>
                <a:lnTo>
                  <a:pt x="1061" y="23610"/>
                </a:lnTo>
                <a:lnTo>
                  <a:pt x="3038" y="12396"/>
                </a:lnTo>
                <a:lnTo>
                  <a:pt x="5627" y="4920"/>
                </a:lnTo>
                <a:lnTo>
                  <a:pt x="8623" y="1206"/>
                </a:lnTo>
                <a:lnTo>
                  <a:pt x="11889" y="0"/>
                </a:lnTo>
                <a:lnTo>
                  <a:pt x="18906" y="777"/>
                </a:lnTo>
                <a:lnTo>
                  <a:pt x="26258" y="1122"/>
                </a:lnTo>
                <a:lnTo>
                  <a:pt x="29997" y="2484"/>
                </a:lnTo>
                <a:lnTo>
                  <a:pt x="37538" y="7384"/>
                </a:lnTo>
                <a:lnTo>
                  <a:pt x="42855" y="11215"/>
                </a:lnTo>
                <a:lnTo>
                  <a:pt x="46141" y="13023"/>
                </a:lnTo>
                <a:lnTo>
                  <a:pt x="56566" y="18418"/>
                </a:lnTo>
                <a:lnTo>
                  <a:pt x="60362" y="21635"/>
                </a:lnTo>
                <a:lnTo>
                  <a:pt x="62892" y="25049"/>
                </a:lnTo>
                <a:lnTo>
                  <a:pt x="64579" y="28596"/>
                </a:lnTo>
                <a:lnTo>
                  <a:pt x="69514" y="32230"/>
                </a:lnTo>
                <a:lnTo>
                  <a:pt x="76614" y="35923"/>
                </a:lnTo>
                <a:lnTo>
                  <a:pt x="85157" y="39655"/>
                </a:lnTo>
                <a:lnTo>
                  <a:pt x="92123" y="43413"/>
                </a:lnTo>
                <a:lnTo>
                  <a:pt x="98036" y="47188"/>
                </a:lnTo>
                <a:lnTo>
                  <a:pt x="103249" y="50975"/>
                </a:lnTo>
                <a:lnTo>
                  <a:pt x="109263" y="56039"/>
                </a:lnTo>
                <a:lnTo>
                  <a:pt x="115814" y="61956"/>
                </a:lnTo>
                <a:lnTo>
                  <a:pt x="122721" y="68440"/>
                </a:lnTo>
                <a:lnTo>
                  <a:pt x="131134" y="75303"/>
                </a:lnTo>
                <a:lnTo>
                  <a:pt x="140554" y="82418"/>
                </a:lnTo>
                <a:lnTo>
                  <a:pt x="150644" y="89702"/>
                </a:lnTo>
                <a:lnTo>
                  <a:pt x="163721" y="100907"/>
                </a:lnTo>
                <a:lnTo>
                  <a:pt x="178789" y="114728"/>
                </a:lnTo>
                <a:lnTo>
                  <a:pt x="224325" y="158263"/>
                </a:lnTo>
                <a:lnTo>
                  <a:pt x="230622" y="163125"/>
                </a:lnTo>
                <a:lnTo>
                  <a:pt x="236089" y="166366"/>
                </a:lnTo>
                <a:lnTo>
                  <a:pt x="241004" y="168527"/>
                </a:lnTo>
                <a:lnTo>
                  <a:pt x="244281" y="171238"/>
                </a:lnTo>
                <a:lnTo>
                  <a:pt x="246465" y="174315"/>
                </a:lnTo>
                <a:lnTo>
                  <a:pt x="250834" y="1842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6"/>
          <p:cNvSpPr/>
          <p:nvPr/>
        </p:nvSpPr>
        <p:spPr>
          <a:xfrm>
            <a:off x="7120890" y="5817869"/>
            <a:ext cx="171451" cy="114301"/>
          </a:xfrm>
          <a:custGeom>
            <a:avLst/>
            <a:gdLst/>
            <a:ahLst/>
            <a:cxnLst/>
            <a:rect l="0" t="0" r="0" b="0"/>
            <a:pathLst>
              <a:path w="171451" h="114301">
                <a:moveTo>
                  <a:pt x="0" y="114300"/>
                </a:moveTo>
                <a:lnTo>
                  <a:pt x="6068" y="108233"/>
                </a:lnTo>
                <a:lnTo>
                  <a:pt x="7855" y="105175"/>
                </a:lnTo>
                <a:lnTo>
                  <a:pt x="9046" y="101867"/>
                </a:lnTo>
                <a:lnTo>
                  <a:pt x="9841" y="98391"/>
                </a:lnTo>
                <a:lnTo>
                  <a:pt x="14180" y="93535"/>
                </a:lnTo>
                <a:lnTo>
                  <a:pt x="20884" y="87756"/>
                </a:lnTo>
                <a:lnTo>
                  <a:pt x="29162" y="81365"/>
                </a:lnTo>
                <a:lnTo>
                  <a:pt x="35951" y="75833"/>
                </a:lnTo>
                <a:lnTo>
                  <a:pt x="41747" y="70876"/>
                </a:lnTo>
                <a:lnTo>
                  <a:pt x="46881" y="66300"/>
                </a:lnTo>
                <a:lnTo>
                  <a:pt x="55384" y="60710"/>
                </a:lnTo>
                <a:lnTo>
                  <a:pt x="66133" y="54443"/>
                </a:lnTo>
                <a:lnTo>
                  <a:pt x="78379" y="47726"/>
                </a:lnTo>
                <a:lnTo>
                  <a:pt x="87812" y="41977"/>
                </a:lnTo>
                <a:lnTo>
                  <a:pt x="95371" y="36875"/>
                </a:lnTo>
                <a:lnTo>
                  <a:pt x="101681" y="32203"/>
                </a:lnTo>
                <a:lnTo>
                  <a:pt x="105887" y="27819"/>
                </a:lnTo>
                <a:lnTo>
                  <a:pt x="108691" y="23626"/>
                </a:lnTo>
                <a:lnTo>
                  <a:pt x="110561" y="19561"/>
                </a:lnTo>
                <a:lnTo>
                  <a:pt x="113077" y="15581"/>
                </a:lnTo>
                <a:lnTo>
                  <a:pt x="116024" y="11658"/>
                </a:lnTo>
                <a:lnTo>
                  <a:pt x="119260" y="7772"/>
                </a:lnTo>
                <a:lnTo>
                  <a:pt x="122687" y="5181"/>
                </a:lnTo>
                <a:lnTo>
                  <a:pt x="126241" y="3454"/>
                </a:lnTo>
                <a:lnTo>
                  <a:pt x="129880" y="2303"/>
                </a:lnTo>
                <a:lnTo>
                  <a:pt x="133577" y="1535"/>
                </a:lnTo>
                <a:lnTo>
                  <a:pt x="137311" y="1024"/>
                </a:lnTo>
                <a:lnTo>
                  <a:pt x="141070" y="683"/>
                </a:lnTo>
                <a:lnTo>
                  <a:pt x="144847" y="455"/>
                </a:lnTo>
                <a:lnTo>
                  <a:pt x="152429" y="203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7"/>
          <p:cNvSpPr/>
          <p:nvPr/>
        </p:nvSpPr>
        <p:spPr>
          <a:xfrm>
            <a:off x="5052059" y="5897879"/>
            <a:ext cx="273783" cy="400051"/>
          </a:xfrm>
          <a:custGeom>
            <a:avLst/>
            <a:gdLst/>
            <a:ahLst/>
            <a:cxnLst/>
            <a:rect l="0" t="0" r="0" b="0"/>
            <a:pathLst>
              <a:path w="273783" h="400051">
                <a:moveTo>
                  <a:pt x="0" y="0"/>
                </a:moveTo>
                <a:lnTo>
                  <a:pt x="0" y="6068"/>
                </a:lnTo>
                <a:lnTo>
                  <a:pt x="2541" y="7856"/>
                </a:lnTo>
                <a:lnTo>
                  <a:pt x="6774" y="9047"/>
                </a:lnTo>
                <a:lnTo>
                  <a:pt x="19683" y="10959"/>
                </a:lnTo>
                <a:lnTo>
                  <a:pt x="27987" y="11291"/>
                </a:lnTo>
                <a:lnTo>
                  <a:pt x="50626" y="11389"/>
                </a:lnTo>
                <a:lnTo>
                  <a:pt x="60421" y="12673"/>
                </a:lnTo>
                <a:lnTo>
                  <a:pt x="70761" y="14798"/>
                </a:lnTo>
                <a:lnTo>
                  <a:pt x="120799" y="27336"/>
                </a:lnTo>
                <a:lnTo>
                  <a:pt x="132603" y="30924"/>
                </a:lnTo>
                <a:lnTo>
                  <a:pt x="143012" y="34586"/>
                </a:lnTo>
                <a:lnTo>
                  <a:pt x="152492" y="38298"/>
                </a:lnTo>
                <a:lnTo>
                  <a:pt x="160081" y="42042"/>
                </a:lnTo>
                <a:lnTo>
                  <a:pt x="166411" y="45808"/>
                </a:lnTo>
                <a:lnTo>
                  <a:pt x="171901" y="49589"/>
                </a:lnTo>
                <a:lnTo>
                  <a:pt x="176831" y="53379"/>
                </a:lnTo>
                <a:lnTo>
                  <a:pt x="181387" y="57176"/>
                </a:lnTo>
                <a:lnTo>
                  <a:pt x="189837" y="64782"/>
                </a:lnTo>
                <a:lnTo>
                  <a:pt x="197826" y="72396"/>
                </a:lnTo>
                <a:lnTo>
                  <a:pt x="203004" y="76204"/>
                </a:lnTo>
                <a:lnTo>
                  <a:pt x="208997" y="80013"/>
                </a:lnTo>
                <a:lnTo>
                  <a:pt x="215531" y="83822"/>
                </a:lnTo>
                <a:lnTo>
                  <a:pt x="219887" y="87631"/>
                </a:lnTo>
                <a:lnTo>
                  <a:pt x="222792" y="91441"/>
                </a:lnTo>
                <a:lnTo>
                  <a:pt x="228559" y="101601"/>
                </a:lnTo>
                <a:lnTo>
                  <a:pt x="239588" y="118816"/>
                </a:lnTo>
                <a:lnTo>
                  <a:pt x="244816" y="126200"/>
                </a:lnTo>
                <a:lnTo>
                  <a:pt x="249571" y="132394"/>
                </a:lnTo>
                <a:lnTo>
                  <a:pt x="254011" y="137793"/>
                </a:lnTo>
                <a:lnTo>
                  <a:pt x="256971" y="145202"/>
                </a:lnTo>
                <a:lnTo>
                  <a:pt x="258944" y="153951"/>
                </a:lnTo>
                <a:lnTo>
                  <a:pt x="260260" y="163594"/>
                </a:lnTo>
                <a:lnTo>
                  <a:pt x="265108" y="191242"/>
                </a:lnTo>
                <a:lnTo>
                  <a:pt x="268179" y="207505"/>
                </a:lnTo>
                <a:lnTo>
                  <a:pt x="270226" y="223427"/>
                </a:lnTo>
                <a:lnTo>
                  <a:pt x="271591" y="239121"/>
                </a:lnTo>
                <a:lnTo>
                  <a:pt x="273107" y="267567"/>
                </a:lnTo>
                <a:lnTo>
                  <a:pt x="273782" y="288675"/>
                </a:lnTo>
                <a:lnTo>
                  <a:pt x="272691" y="297861"/>
                </a:lnTo>
                <a:lnTo>
                  <a:pt x="270694" y="306524"/>
                </a:lnTo>
                <a:lnTo>
                  <a:pt x="268093" y="314839"/>
                </a:lnTo>
                <a:lnTo>
                  <a:pt x="266359" y="321653"/>
                </a:lnTo>
                <a:lnTo>
                  <a:pt x="264432" y="332610"/>
                </a:lnTo>
                <a:lnTo>
                  <a:pt x="263347" y="339852"/>
                </a:lnTo>
                <a:lnTo>
                  <a:pt x="259707" y="344932"/>
                </a:lnTo>
                <a:lnTo>
                  <a:pt x="251943" y="353780"/>
                </a:lnTo>
                <a:lnTo>
                  <a:pt x="248288" y="360859"/>
                </a:lnTo>
                <a:lnTo>
                  <a:pt x="245536" y="366303"/>
                </a:lnTo>
                <a:lnTo>
                  <a:pt x="243701" y="372472"/>
                </a:lnTo>
                <a:lnTo>
                  <a:pt x="242477" y="379125"/>
                </a:lnTo>
                <a:lnTo>
                  <a:pt x="240245" y="398213"/>
                </a:lnTo>
                <a:lnTo>
                  <a:pt x="228600" y="4000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8"/>
          <p:cNvSpPr/>
          <p:nvPr/>
        </p:nvSpPr>
        <p:spPr>
          <a:xfrm>
            <a:off x="5429250" y="5726429"/>
            <a:ext cx="68580" cy="217172"/>
          </a:xfrm>
          <a:custGeom>
            <a:avLst/>
            <a:gdLst/>
            <a:ahLst/>
            <a:cxnLst/>
            <a:rect l="0" t="0" r="0" b="0"/>
            <a:pathLst>
              <a:path w="68580" h="217172">
                <a:moveTo>
                  <a:pt x="0" y="0"/>
                </a:moveTo>
                <a:lnTo>
                  <a:pt x="26867" y="53737"/>
                </a:lnTo>
                <a:lnTo>
                  <a:pt x="29342" y="61225"/>
                </a:lnTo>
                <a:lnTo>
                  <a:pt x="30991" y="68757"/>
                </a:lnTo>
                <a:lnTo>
                  <a:pt x="32091" y="76318"/>
                </a:lnTo>
                <a:lnTo>
                  <a:pt x="34094" y="86439"/>
                </a:lnTo>
                <a:lnTo>
                  <a:pt x="39706" y="111231"/>
                </a:lnTo>
                <a:lnTo>
                  <a:pt x="50005" y="153749"/>
                </a:lnTo>
                <a:lnTo>
                  <a:pt x="52387" y="164730"/>
                </a:lnTo>
                <a:lnTo>
                  <a:pt x="53974" y="173319"/>
                </a:lnTo>
                <a:lnTo>
                  <a:pt x="55033" y="180317"/>
                </a:lnTo>
                <a:lnTo>
                  <a:pt x="57008" y="187521"/>
                </a:lnTo>
                <a:lnTo>
                  <a:pt x="59595" y="194864"/>
                </a:lnTo>
                <a:lnTo>
                  <a:pt x="68579" y="2171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9"/>
          <p:cNvSpPr/>
          <p:nvPr/>
        </p:nvSpPr>
        <p:spPr>
          <a:xfrm>
            <a:off x="5339869" y="5635202"/>
            <a:ext cx="304251" cy="319828"/>
          </a:xfrm>
          <a:custGeom>
            <a:avLst/>
            <a:gdLst/>
            <a:ahLst/>
            <a:cxnLst/>
            <a:rect l="0" t="0" r="0" b="0"/>
            <a:pathLst>
              <a:path w="304251" h="319828">
                <a:moveTo>
                  <a:pt x="20801" y="194098"/>
                </a:moveTo>
                <a:lnTo>
                  <a:pt x="4892" y="178188"/>
                </a:lnTo>
                <a:lnTo>
                  <a:pt x="2575" y="174601"/>
                </a:lnTo>
                <a:lnTo>
                  <a:pt x="0" y="167229"/>
                </a:lnTo>
                <a:lnTo>
                  <a:pt x="584" y="162215"/>
                </a:lnTo>
                <a:lnTo>
                  <a:pt x="2243" y="156333"/>
                </a:lnTo>
                <a:lnTo>
                  <a:pt x="4619" y="149871"/>
                </a:lnTo>
                <a:lnTo>
                  <a:pt x="7473" y="144293"/>
                </a:lnTo>
                <a:lnTo>
                  <a:pt x="17557" y="129105"/>
                </a:lnTo>
                <a:lnTo>
                  <a:pt x="21178" y="122829"/>
                </a:lnTo>
                <a:lnTo>
                  <a:pt x="24862" y="116105"/>
                </a:lnTo>
                <a:lnTo>
                  <a:pt x="28588" y="110353"/>
                </a:lnTo>
                <a:lnTo>
                  <a:pt x="36115" y="100574"/>
                </a:lnTo>
                <a:lnTo>
                  <a:pt x="42440" y="93649"/>
                </a:lnTo>
                <a:lnTo>
                  <a:pt x="59628" y="75793"/>
                </a:lnTo>
                <a:lnTo>
                  <a:pt x="68276" y="68238"/>
                </a:lnTo>
                <a:lnTo>
                  <a:pt x="76581" y="61932"/>
                </a:lnTo>
                <a:lnTo>
                  <a:pt x="84657" y="56457"/>
                </a:lnTo>
                <a:lnTo>
                  <a:pt x="92581" y="50267"/>
                </a:lnTo>
                <a:lnTo>
                  <a:pt x="100405" y="43600"/>
                </a:lnTo>
                <a:lnTo>
                  <a:pt x="108160" y="36616"/>
                </a:lnTo>
                <a:lnTo>
                  <a:pt x="115870" y="30690"/>
                </a:lnTo>
                <a:lnTo>
                  <a:pt x="123551" y="25469"/>
                </a:lnTo>
                <a:lnTo>
                  <a:pt x="131211" y="20719"/>
                </a:lnTo>
                <a:lnTo>
                  <a:pt x="140127" y="16282"/>
                </a:lnTo>
                <a:lnTo>
                  <a:pt x="149881" y="12054"/>
                </a:lnTo>
                <a:lnTo>
                  <a:pt x="160195" y="7965"/>
                </a:lnTo>
                <a:lnTo>
                  <a:pt x="168340" y="5239"/>
                </a:lnTo>
                <a:lnTo>
                  <a:pt x="175040" y="3422"/>
                </a:lnTo>
                <a:lnTo>
                  <a:pt x="180777" y="2210"/>
                </a:lnTo>
                <a:lnTo>
                  <a:pt x="187142" y="1403"/>
                </a:lnTo>
                <a:lnTo>
                  <a:pt x="193925" y="864"/>
                </a:lnTo>
                <a:lnTo>
                  <a:pt x="206964" y="266"/>
                </a:lnTo>
                <a:lnTo>
                  <a:pt x="216994" y="0"/>
                </a:lnTo>
                <a:lnTo>
                  <a:pt x="221446" y="1199"/>
                </a:lnTo>
                <a:lnTo>
                  <a:pt x="229780" y="5918"/>
                </a:lnTo>
                <a:lnTo>
                  <a:pt x="232510" y="8955"/>
                </a:lnTo>
                <a:lnTo>
                  <a:pt x="234330" y="12249"/>
                </a:lnTo>
                <a:lnTo>
                  <a:pt x="236353" y="19296"/>
                </a:lnTo>
                <a:lnTo>
                  <a:pt x="237252" y="26661"/>
                </a:lnTo>
                <a:lnTo>
                  <a:pt x="237651" y="34168"/>
                </a:lnTo>
                <a:lnTo>
                  <a:pt x="237758" y="37948"/>
                </a:lnTo>
                <a:lnTo>
                  <a:pt x="236558" y="41738"/>
                </a:lnTo>
                <a:lnTo>
                  <a:pt x="231840" y="49335"/>
                </a:lnTo>
                <a:lnTo>
                  <a:pt x="228803" y="54409"/>
                </a:lnTo>
                <a:lnTo>
                  <a:pt x="225509" y="60332"/>
                </a:lnTo>
                <a:lnTo>
                  <a:pt x="222043" y="66820"/>
                </a:lnTo>
                <a:lnTo>
                  <a:pt x="192893" y="124495"/>
                </a:lnTo>
                <a:lnTo>
                  <a:pt x="183789" y="141346"/>
                </a:lnTo>
                <a:lnTo>
                  <a:pt x="176450" y="153850"/>
                </a:lnTo>
                <a:lnTo>
                  <a:pt x="170286" y="163455"/>
                </a:lnTo>
                <a:lnTo>
                  <a:pt x="163638" y="171129"/>
                </a:lnTo>
                <a:lnTo>
                  <a:pt x="156665" y="177515"/>
                </a:lnTo>
                <a:lnTo>
                  <a:pt x="149477" y="183043"/>
                </a:lnTo>
                <a:lnTo>
                  <a:pt x="145955" y="186727"/>
                </a:lnTo>
                <a:lnTo>
                  <a:pt x="144877" y="189184"/>
                </a:lnTo>
                <a:lnTo>
                  <a:pt x="145428" y="190822"/>
                </a:lnTo>
                <a:lnTo>
                  <a:pt x="145796" y="190644"/>
                </a:lnTo>
                <a:lnTo>
                  <a:pt x="146204" y="187059"/>
                </a:lnTo>
                <a:lnTo>
                  <a:pt x="150123" y="184325"/>
                </a:lnTo>
                <a:lnTo>
                  <a:pt x="156545" y="181233"/>
                </a:lnTo>
                <a:lnTo>
                  <a:pt x="164637" y="177901"/>
                </a:lnTo>
                <a:lnTo>
                  <a:pt x="172572" y="173140"/>
                </a:lnTo>
                <a:lnTo>
                  <a:pt x="180401" y="167425"/>
                </a:lnTo>
                <a:lnTo>
                  <a:pt x="188161" y="161076"/>
                </a:lnTo>
                <a:lnTo>
                  <a:pt x="195874" y="156843"/>
                </a:lnTo>
                <a:lnTo>
                  <a:pt x="203556" y="154021"/>
                </a:lnTo>
                <a:lnTo>
                  <a:pt x="211218" y="152140"/>
                </a:lnTo>
                <a:lnTo>
                  <a:pt x="217596" y="149616"/>
                </a:lnTo>
                <a:lnTo>
                  <a:pt x="223117" y="146663"/>
                </a:lnTo>
                <a:lnTo>
                  <a:pt x="228068" y="143424"/>
                </a:lnTo>
                <a:lnTo>
                  <a:pt x="236956" y="139826"/>
                </a:lnTo>
                <a:lnTo>
                  <a:pt x="246410" y="138227"/>
                </a:lnTo>
                <a:lnTo>
                  <a:pt x="252487" y="137800"/>
                </a:lnTo>
                <a:lnTo>
                  <a:pt x="264742" y="137327"/>
                </a:lnTo>
                <a:lnTo>
                  <a:pt x="274422" y="137115"/>
                </a:lnTo>
                <a:lnTo>
                  <a:pt x="278782" y="138330"/>
                </a:lnTo>
                <a:lnTo>
                  <a:pt x="287012" y="143065"/>
                </a:lnTo>
                <a:lnTo>
                  <a:pt x="294904" y="149403"/>
                </a:lnTo>
                <a:lnTo>
                  <a:pt x="298786" y="152871"/>
                </a:lnTo>
                <a:lnTo>
                  <a:pt x="301374" y="156453"/>
                </a:lnTo>
                <a:lnTo>
                  <a:pt x="304250" y="163820"/>
                </a:lnTo>
                <a:lnTo>
                  <a:pt x="303747" y="167563"/>
                </a:lnTo>
                <a:lnTo>
                  <a:pt x="302142" y="171327"/>
                </a:lnTo>
                <a:lnTo>
                  <a:pt x="299801" y="175108"/>
                </a:lnTo>
                <a:lnTo>
                  <a:pt x="297201" y="182694"/>
                </a:lnTo>
                <a:lnTo>
                  <a:pt x="296507" y="186495"/>
                </a:lnTo>
                <a:lnTo>
                  <a:pt x="293505" y="192839"/>
                </a:lnTo>
                <a:lnTo>
                  <a:pt x="288964" y="200879"/>
                </a:lnTo>
                <a:lnTo>
                  <a:pt x="283396" y="210048"/>
                </a:lnTo>
                <a:lnTo>
                  <a:pt x="278414" y="217431"/>
                </a:lnTo>
                <a:lnTo>
                  <a:pt x="273823" y="223623"/>
                </a:lnTo>
                <a:lnTo>
                  <a:pt x="269492" y="229021"/>
                </a:lnTo>
                <a:lnTo>
                  <a:pt x="261293" y="238406"/>
                </a:lnTo>
                <a:lnTo>
                  <a:pt x="257329" y="242687"/>
                </a:lnTo>
                <a:lnTo>
                  <a:pt x="245796" y="251890"/>
                </a:lnTo>
                <a:lnTo>
                  <a:pt x="194711" y="290102"/>
                </a:lnTo>
                <a:lnTo>
                  <a:pt x="183730" y="298741"/>
                </a:lnTo>
                <a:lnTo>
                  <a:pt x="175141" y="305770"/>
                </a:lnTo>
                <a:lnTo>
                  <a:pt x="166874" y="310456"/>
                </a:lnTo>
                <a:lnTo>
                  <a:pt x="158823" y="313579"/>
                </a:lnTo>
                <a:lnTo>
                  <a:pt x="139786" y="318593"/>
                </a:lnTo>
                <a:lnTo>
                  <a:pt x="130410" y="319279"/>
                </a:lnTo>
                <a:lnTo>
                  <a:pt x="112240" y="3198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0"/>
          <p:cNvSpPr/>
          <p:nvPr/>
        </p:nvSpPr>
        <p:spPr>
          <a:xfrm>
            <a:off x="5636730" y="5583455"/>
            <a:ext cx="269064" cy="257275"/>
          </a:xfrm>
          <a:custGeom>
            <a:avLst/>
            <a:gdLst/>
            <a:ahLst/>
            <a:cxnLst/>
            <a:rect l="0" t="0" r="0" b="0"/>
            <a:pathLst>
              <a:path w="269064" h="257275">
                <a:moveTo>
                  <a:pt x="32549" y="257274"/>
                </a:moveTo>
                <a:lnTo>
                  <a:pt x="11418" y="236143"/>
                </a:lnTo>
                <a:lnTo>
                  <a:pt x="7071" y="228410"/>
                </a:lnTo>
                <a:lnTo>
                  <a:pt x="4134" y="222791"/>
                </a:lnTo>
                <a:lnTo>
                  <a:pt x="2176" y="217776"/>
                </a:lnTo>
                <a:lnTo>
                  <a:pt x="870" y="213162"/>
                </a:lnTo>
                <a:lnTo>
                  <a:pt x="0" y="208816"/>
                </a:lnTo>
                <a:lnTo>
                  <a:pt x="690" y="202109"/>
                </a:lnTo>
                <a:lnTo>
                  <a:pt x="2420" y="193828"/>
                </a:lnTo>
                <a:lnTo>
                  <a:pt x="4843" y="184496"/>
                </a:lnTo>
                <a:lnTo>
                  <a:pt x="6459" y="174466"/>
                </a:lnTo>
                <a:lnTo>
                  <a:pt x="7535" y="163968"/>
                </a:lnTo>
                <a:lnTo>
                  <a:pt x="8254" y="153161"/>
                </a:lnTo>
                <a:lnTo>
                  <a:pt x="10002" y="144685"/>
                </a:lnTo>
                <a:lnTo>
                  <a:pt x="12438" y="137765"/>
                </a:lnTo>
                <a:lnTo>
                  <a:pt x="15332" y="131881"/>
                </a:lnTo>
                <a:lnTo>
                  <a:pt x="17261" y="125419"/>
                </a:lnTo>
                <a:lnTo>
                  <a:pt x="18547" y="118571"/>
                </a:lnTo>
                <a:lnTo>
                  <a:pt x="19405" y="111465"/>
                </a:lnTo>
                <a:lnTo>
                  <a:pt x="19977" y="104188"/>
                </a:lnTo>
                <a:lnTo>
                  <a:pt x="20357" y="96797"/>
                </a:lnTo>
                <a:lnTo>
                  <a:pt x="20612" y="89330"/>
                </a:lnTo>
                <a:lnTo>
                  <a:pt x="22051" y="81811"/>
                </a:lnTo>
                <a:lnTo>
                  <a:pt x="24281" y="74259"/>
                </a:lnTo>
                <a:lnTo>
                  <a:pt x="27037" y="66684"/>
                </a:lnTo>
                <a:lnTo>
                  <a:pt x="30145" y="60364"/>
                </a:lnTo>
                <a:lnTo>
                  <a:pt x="33486" y="54881"/>
                </a:lnTo>
                <a:lnTo>
                  <a:pt x="36984" y="49956"/>
                </a:lnTo>
                <a:lnTo>
                  <a:pt x="39316" y="45402"/>
                </a:lnTo>
                <a:lnTo>
                  <a:pt x="40871" y="41096"/>
                </a:lnTo>
                <a:lnTo>
                  <a:pt x="41907" y="36956"/>
                </a:lnTo>
                <a:lnTo>
                  <a:pt x="43867" y="31655"/>
                </a:lnTo>
                <a:lnTo>
                  <a:pt x="46445" y="25582"/>
                </a:lnTo>
                <a:lnTo>
                  <a:pt x="49433" y="18992"/>
                </a:lnTo>
                <a:lnTo>
                  <a:pt x="52695" y="14600"/>
                </a:lnTo>
                <a:lnTo>
                  <a:pt x="56140" y="11671"/>
                </a:lnTo>
                <a:lnTo>
                  <a:pt x="63354" y="7147"/>
                </a:lnTo>
                <a:lnTo>
                  <a:pt x="70794" y="903"/>
                </a:lnTo>
                <a:lnTo>
                  <a:pt x="75826" y="0"/>
                </a:lnTo>
                <a:lnTo>
                  <a:pt x="81720" y="669"/>
                </a:lnTo>
                <a:lnTo>
                  <a:pt x="88190" y="2384"/>
                </a:lnTo>
                <a:lnTo>
                  <a:pt x="93773" y="3528"/>
                </a:lnTo>
                <a:lnTo>
                  <a:pt x="98766" y="4290"/>
                </a:lnTo>
                <a:lnTo>
                  <a:pt x="103364" y="4798"/>
                </a:lnTo>
                <a:lnTo>
                  <a:pt x="107699" y="5137"/>
                </a:lnTo>
                <a:lnTo>
                  <a:pt x="115903" y="5513"/>
                </a:lnTo>
                <a:lnTo>
                  <a:pt x="124948" y="9424"/>
                </a:lnTo>
                <a:lnTo>
                  <a:pt x="137329" y="15840"/>
                </a:lnTo>
                <a:lnTo>
                  <a:pt x="151932" y="23928"/>
                </a:lnTo>
                <a:lnTo>
                  <a:pt x="162938" y="30591"/>
                </a:lnTo>
                <a:lnTo>
                  <a:pt x="171545" y="36302"/>
                </a:lnTo>
                <a:lnTo>
                  <a:pt x="178553" y="41379"/>
                </a:lnTo>
                <a:lnTo>
                  <a:pt x="184496" y="46034"/>
                </a:lnTo>
                <a:lnTo>
                  <a:pt x="189727" y="50408"/>
                </a:lnTo>
                <a:lnTo>
                  <a:pt x="194484" y="54593"/>
                </a:lnTo>
                <a:lnTo>
                  <a:pt x="209931" y="69404"/>
                </a:lnTo>
                <a:lnTo>
                  <a:pt x="252539" y="111533"/>
                </a:lnTo>
                <a:lnTo>
                  <a:pt x="256679" y="119474"/>
                </a:lnTo>
                <a:lnTo>
                  <a:pt x="260709" y="129847"/>
                </a:lnTo>
                <a:lnTo>
                  <a:pt x="264666" y="141843"/>
                </a:lnTo>
                <a:lnTo>
                  <a:pt x="267304" y="151110"/>
                </a:lnTo>
                <a:lnTo>
                  <a:pt x="269063" y="158558"/>
                </a:lnTo>
                <a:lnTo>
                  <a:pt x="261149" y="1772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1"/>
          <p:cNvSpPr/>
          <p:nvPr/>
        </p:nvSpPr>
        <p:spPr>
          <a:xfrm>
            <a:off x="5638167" y="5646419"/>
            <a:ext cx="225424" cy="77952"/>
          </a:xfrm>
          <a:custGeom>
            <a:avLst/>
            <a:gdLst/>
            <a:ahLst/>
            <a:cxnLst/>
            <a:rect l="0" t="0" r="0" b="0"/>
            <a:pathLst>
              <a:path w="225424" h="77952">
                <a:moveTo>
                  <a:pt x="19683" y="57150"/>
                </a:moveTo>
                <a:lnTo>
                  <a:pt x="7547" y="63218"/>
                </a:lnTo>
                <a:lnTo>
                  <a:pt x="3972" y="66275"/>
                </a:lnTo>
                <a:lnTo>
                  <a:pt x="1589" y="69584"/>
                </a:lnTo>
                <a:lnTo>
                  <a:pt x="0" y="73059"/>
                </a:lnTo>
                <a:lnTo>
                  <a:pt x="211" y="75376"/>
                </a:lnTo>
                <a:lnTo>
                  <a:pt x="1622" y="76921"/>
                </a:lnTo>
                <a:lnTo>
                  <a:pt x="3832" y="77951"/>
                </a:lnTo>
                <a:lnTo>
                  <a:pt x="7845" y="77368"/>
                </a:lnTo>
                <a:lnTo>
                  <a:pt x="13061" y="75708"/>
                </a:lnTo>
                <a:lnTo>
                  <a:pt x="19078" y="73333"/>
                </a:lnTo>
                <a:lnTo>
                  <a:pt x="35924" y="67306"/>
                </a:lnTo>
                <a:lnTo>
                  <a:pt x="45750" y="63921"/>
                </a:lnTo>
                <a:lnTo>
                  <a:pt x="57381" y="59124"/>
                </a:lnTo>
                <a:lnTo>
                  <a:pt x="70215" y="53386"/>
                </a:lnTo>
                <a:lnTo>
                  <a:pt x="83851" y="47021"/>
                </a:lnTo>
                <a:lnTo>
                  <a:pt x="96751" y="40237"/>
                </a:lnTo>
                <a:lnTo>
                  <a:pt x="109162" y="33175"/>
                </a:lnTo>
                <a:lnTo>
                  <a:pt x="121245" y="25927"/>
                </a:lnTo>
                <a:lnTo>
                  <a:pt x="133111" y="19825"/>
                </a:lnTo>
                <a:lnTo>
                  <a:pt x="144832" y="14487"/>
                </a:lnTo>
                <a:lnTo>
                  <a:pt x="156455" y="9658"/>
                </a:lnTo>
                <a:lnTo>
                  <a:pt x="165474" y="6439"/>
                </a:lnTo>
                <a:lnTo>
                  <a:pt x="172757" y="4293"/>
                </a:lnTo>
                <a:lnTo>
                  <a:pt x="178882" y="2862"/>
                </a:lnTo>
                <a:lnTo>
                  <a:pt x="184236" y="1908"/>
                </a:lnTo>
                <a:lnTo>
                  <a:pt x="189075" y="1272"/>
                </a:lnTo>
                <a:lnTo>
                  <a:pt x="22542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2"/>
          <p:cNvSpPr/>
          <p:nvPr/>
        </p:nvSpPr>
        <p:spPr>
          <a:xfrm>
            <a:off x="5177790" y="5910605"/>
            <a:ext cx="297181" cy="176740"/>
          </a:xfrm>
          <a:custGeom>
            <a:avLst/>
            <a:gdLst/>
            <a:ahLst/>
            <a:cxnLst/>
            <a:rect l="0" t="0" r="0" b="0"/>
            <a:pathLst>
              <a:path w="297181" h="176740">
                <a:moveTo>
                  <a:pt x="0" y="170154"/>
                </a:moveTo>
                <a:lnTo>
                  <a:pt x="0" y="176222"/>
                </a:lnTo>
                <a:lnTo>
                  <a:pt x="1269" y="176739"/>
                </a:lnTo>
                <a:lnTo>
                  <a:pt x="3386" y="175814"/>
                </a:lnTo>
                <a:lnTo>
                  <a:pt x="9841" y="171272"/>
                </a:lnTo>
                <a:lnTo>
                  <a:pt x="17497" y="170651"/>
                </a:lnTo>
                <a:lnTo>
                  <a:pt x="23094" y="170486"/>
                </a:lnTo>
                <a:lnTo>
                  <a:pt x="28096" y="169105"/>
                </a:lnTo>
                <a:lnTo>
                  <a:pt x="37040" y="164185"/>
                </a:lnTo>
                <a:lnTo>
                  <a:pt x="41203" y="161095"/>
                </a:lnTo>
                <a:lnTo>
                  <a:pt x="45249" y="157764"/>
                </a:lnTo>
                <a:lnTo>
                  <a:pt x="49216" y="154274"/>
                </a:lnTo>
                <a:lnTo>
                  <a:pt x="60397" y="143623"/>
                </a:lnTo>
                <a:lnTo>
                  <a:pt x="88271" y="116089"/>
                </a:lnTo>
                <a:lnTo>
                  <a:pt x="96947" y="108711"/>
                </a:lnTo>
                <a:lnTo>
                  <a:pt x="106542" y="101252"/>
                </a:lnTo>
                <a:lnTo>
                  <a:pt x="116748" y="93739"/>
                </a:lnTo>
                <a:lnTo>
                  <a:pt x="126092" y="86191"/>
                </a:lnTo>
                <a:lnTo>
                  <a:pt x="134861" y="78619"/>
                </a:lnTo>
                <a:lnTo>
                  <a:pt x="143247" y="71031"/>
                </a:lnTo>
                <a:lnTo>
                  <a:pt x="151378" y="64702"/>
                </a:lnTo>
                <a:lnTo>
                  <a:pt x="159339" y="59213"/>
                </a:lnTo>
                <a:lnTo>
                  <a:pt x="167186" y="54283"/>
                </a:lnTo>
                <a:lnTo>
                  <a:pt x="174957" y="48458"/>
                </a:lnTo>
                <a:lnTo>
                  <a:pt x="182678" y="42033"/>
                </a:lnTo>
                <a:lnTo>
                  <a:pt x="190365" y="35210"/>
                </a:lnTo>
                <a:lnTo>
                  <a:pt x="200570" y="28122"/>
                </a:lnTo>
                <a:lnTo>
                  <a:pt x="212453" y="20856"/>
                </a:lnTo>
                <a:lnTo>
                  <a:pt x="225455" y="13472"/>
                </a:lnTo>
                <a:lnTo>
                  <a:pt x="236664" y="8549"/>
                </a:lnTo>
                <a:lnTo>
                  <a:pt x="246675" y="5268"/>
                </a:lnTo>
                <a:lnTo>
                  <a:pt x="255890" y="3080"/>
                </a:lnTo>
                <a:lnTo>
                  <a:pt x="263303" y="1621"/>
                </a:lnTo>
                <a:lnTo>
                  <a:pt x="269515" y="649"/>
                </a:lnTo>
                <a:lnTo>
                  <a:pt x="274927" y="0"/>
                </a:lnTo>
                <a:lnTo>
                  <a:pt x="279804" y="838"/>
                </a:lnTo>
                <a:lnTo>
                  <a:pt x="288611" y="5157"/>
                </a:lnTo>
                <a:lnTo>
                  <a:pt x="297180" y="1013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3"/>
          <p:cNvSpPr/>
          <p:nvPr/>
        </p:nvSpPr>
        <p:spPr>
          <a:xfrm>
            <a:off x="7258050" y="6023609"/>
            <a:ext cx="217170" cy="194311"/>
          </a:xfrm>
          <a:custGeom>
            <a:avLst/>
            <a:gdLst/>
            <a:ahLst/>
            <a:cxnLst/>
            <a:rect l="0" t="0" r="0" b="0"/>
            <a:pathLst>
              <a:path w="217170" h="194311">
                <a:moveTo>
                  <a:pt x="0" y="0"/>
                </a:moveTo>
                <a:lnTo>
                  <a:pt x="25750" y="25751"/>
                </a:lnTo>
                <a:lnTo>
                  <a:pt x="33677" y="32407"/>
                </a:lnTo>
                <a:lnTo>
                  <a:pt x="65294" y="57439"/>
                </a:lnTo>
                <a:lnTo>
                  <a:pt x="72738" y="63693"/>
                </a:lnTo>
                <a:lnTo>
                  <a:pt x="78972" y="69132"/>
                </a:lnTo>
                <a:lnTo>
                  <a:pt x="88208" y="75298"/>
                </a:lnTo>
                <a:lnTo>
                  <a:pt x="99445" y="81949"/>
                </a:lnTo>
                <a:lnTo>
                  <a:pt x="112017" y="88922"/>
                </a:lnTo>
                <a:lnTo>
                  <a:pt x="122938" y="96112"/>
                </a:lnTo>
                <a:lnTo>
                  <a:pt x="132758" y="103444"/>
                </a:lnTo>
                <a:lnTo>
                  <a:pt x="141845" y="110873"/>
                </a:lnTo>
                <a:lnTo>
                  <a:pt x="151713" y="119636"/>
                </a:lnTo>
                <a:lnTo>
                  <a:pt x="172839" y="139532"/>
                </a:lnTo>
                <a:lnTo>
                  <a:pt x="182536" y="150171"/>
                </a:lnTo>
                <a:lnTo>
                  <a:pt x="191540" y="161075"/>
                </a:lnTo>
                <a:lnTo>
                  <a:pt x="217169" y="1943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4"/>
          <p:cNvSpPr/>
          <p:nvPr/>
        </p:nvSpPr>
        <p:spPr>
          <a:xfrm>
            <a:off x="6128050" y="1600520"/>
            <a:ext cx="649862" cy="679066"/>
          </a:xfrm>
          <a:custGeom>
            <a:avLst/>
            <a:gdLst/>
            <a:ahLst/>
            <a:cxnLst/>
            <a:rect l="0" t="0" r="0" b="0"/>
            <a:pathLst>
              <a:path w="649862" h="679066">
                <a:moveTo>
                  <a:pt x="489919" y="33969"/>
                </a:moveTo>
                <a:lnTo>
                  <a:pt x="471716" y="27902"/>
                </a:lnTo>
                <a:lnTo>
                  <a:pt x="461274" y="23574"/>
                </a:lnTo>
                <a:lnTo>
                  <a:pt x="449233" y="18149"/>
                </a:lnTo>
                <a:lnTo>
                  <a:pt x="436125" y="11993"/>
                </a:lnTo>
                <a:lnTo>
                  <a:pt x="424846" y="7888"/>
                </a:lnTo>
                <a:lnTo>
                  <a:pt x="405541" y="3328"/>
                </a:lnTo>
                <a:lnTo>
                  <a:pt x="394297" y="2112"/>
                </a:lnTo>
                <a:lnTo>
                  <a:pt x="381722" y="1301"/>
                </a:lnTo>
                <a:lnTo>
                  <a:pt x="356742" y="400"/>
                </a:lnTo>
                <a:lnTo>
                  <a:pt x="337173" y="0"/>
                </a:lnTo>
                <a:lnTo>
                  <a:pt x="320008" y="3208"/>
                </a:lnTo>
                <a:lnTo>
                  <a:pt x="305184" y="7598"/>
                </a:lnTo>
                <a:lnTo>
                  <a:pt x="288427" y="11339"/>
                </a:lnTo>
                <a:lnTo>
                  <a:pt x="269210" y="19926"/>
                </a:lnTo>
                <a:lnTo>
                  <a:pt x="253639" y="30514"/>
                </a:lnTo>
                <a:lnTo>
                  <a:pt x="234772" y="41695"/>
                </a:lnTo>
                <a:lnTo>
                  <a:pt x="219305" y="53050"/>
                </a:lnTo>
                <a:lnTo>
                  <a:pt x="199199" y="65729"/>
                </a:lnTo>
                <a:lnTo>
                  <a:pt x="184604" y="78141"/>
                </a:lnTo>
                <a:lnTo>
                  <a:pt x="173037" y="92125"/>
                </a:lnTo>
                <a:lnTo>
                  <a:pt x="168174" y="99410"/>
                </a:lnTo>
                <a:lnTo>
                  <a:pt x="155998" y="110891"/>
                </a:lnTo>
                <a:lnTo>
                  <a:pt x="139580" y="124037"/>
                </a:lnTo>
                <a:lnTo>
                  <a:pt x="128090" y="134654"/>
                </a:lnTo>
                <a:lnTo>
                  <a:pt x="115350" y="146813"/>
                </a:lnTo>
                <a:lnTo>
                  <a:pt x="97807" y="167095"/>
                </a:lnTo>
                <a:lnTo>
                  <a:pt x="85778" y="184577"/>
                </a:lnTo>
                <a:lnTo>
                  <a:pt x="76197" y="200813"/>
                </a:lnTo>
                <a:lnTo>
                  <a:pt x="45461" y="260640"/>
                </a:lnTo>
                <a:lnTo>
                  <a:pt x="34864" y="284143"/>
                </a:lnTo>
                <a:lnTo>
                  <a:pt x="25259" y="307432"/>
                </a:lnTo>
                <a:lnTo>
                  <a:pt x="16316" y="330578"/>
                </a:lnTo>
                <a:lnTo>
                  <a:pt x="10354" y="349818"/>
                </a:lnTo>
                <a:lnTo>
                  <a:pt x="6379" y="366455"/>
                </a:lnTo>
                <a:lnTo>
                  <a:pt x="3729" y="381357"/>
                </a:lnTo>
                <a:lnTo>
                  <a:pt x="1962" y="396371"/>
                </a:lnTo>
                <a:lnTo>
                  <a:pt x="785" y="411461"/>
                </a:lnTo>
                <a:lnTo>
                  <a:pt x="0" y="426600"/>
                </a:lnTo>
                <a:lnTo>
                  <a:pt x="746" y="440503"/>
                </a:lnTo>
                <a:lnTo>
                  <a:pt x="2514" y="453582"/>
                </a:lnTo>
                <a:lnTo>
                  <a:pt x="4963" y="466111"/>
                </a:lnTo>
                <a:lnTo>
                  <a:pt x="11070" y="486806"/>
                </a:lnTo>
                <a:lnTo>
                  <a:pt x="19287" y="505740"/>
                </a:lnTo>
                <a:lnTo>
                  <a:pt x="41873" y="545553"/>
                </a:lnTo>
                <a:lnTo>
                  <a:pt x="50757" y="561060"/>
                </a:lnTo>
                <a:lnTo>
                  <a:pt x="64169" y="578200"/>
                </a:lnTo>
                <a:lnTo>
                  <a:pt x="76754" y="591656"/>
                </a:lnTo>
                <a:lnTo>
                  <a:pt x="104187" y="619580"/>
                </a:lnTo>
                <a:lnTo>
                  <a:pt x="122056" y="634178"/>
                </a:lnTo>
                <a:lnTo>
                  <a:pt x="137195" y="644898"/>
                </a:lnTo>
                <a:lnTo>
                  <a:pt x="154128" y="658074"/>
                </a:lnTo>
                <a:lnTo>
                  <a:pt x="167535" y="666103"/>
                </a:lnTo>
                <a:lnTo>
                  <a:pt x="178477" y="670022"/>
                </a:lnTo>
                <a:lnTo>
                  <a:pt x="192121" y="673904"/>
                </a:lnTo>
                <a:lnTo>
                  <a:pt x="207567" y="677763"/>
                </a:lnTo>
                <a:lnTo>
                  <a:pt x="221674" y="679065"/>
                </a:lnTo>
                <a:lnTo>
                  <a:pt x="234890" y="678663"/>
                </a:lnTo>
                <a:lnTo>
                  <a:pt x="247510" y="677125"/>
                </a:lnTo>
                <a:lnTo>
                  <a:pt x="258463" y="676100"/>
                </a:lnTo>
                <a:lnTo>
                  <a:pt x="277407" y="674961"/>
                </a:lnTo>
                <a:lnTo>
                  <a:pt x="289824" y="672117"/>
                </a:lnTo>
                <a:lnTo>
                  <a:pt x="304453" y="667681"/>
                </a:lnTo>
                <a:lnTo>
                  <a:pt x="320555" y="662184"/>
                </a:lnTo>
                <a:lnTo>
                  <a:pt x="333830" y="657249"/>
                </a:lnTo>
                <a:lnTo>
                  <a:pt x="345220" y="652689"/>
                </a:lnTo>
                <a:lnTo>
                  <a:pt x="355353" y="648379"/>
                </a:lnTo>
                <a:lnTo>
                  <a:pt x="368459" y="641696"/>
                </a:lnTo>
                <a:lnTo>
                  <a:pt x="383546" y="633431"/>
                </a:lnTo>
                <a:lnTo>
                  <a:pt x="399953" y="624110"/>
                </a:lnTo>
                <a:lnTo>
                  <a:pt x="414702" y="615357"/>
                </a:lnTo>
                <a:lnTo>
                  <a:pt x="441250" y="598857"/>
                </a:lnTo>
                <a:lnTo>
                  <a:pt x="452393" y="590901"/>
                </a:lnTo>
                <a:lnTo>
                  <a:pt x="481482" y="567568"/>
                </a:lnTo>
                <a:lnTo>
                  <a:pt x="491914" y="559882"/>
                </a:lnTo>
                <a:lnTo>
                  <a:pt x="502679" y="552218"/>
                </a:lnTo>
                <a:lnTo>
                  <a:pt x="521414" y="536929"/>
                </a:lnTo>
                <a:lnTo>
                  <a:pt x="540747" y="519127"/>
                </a:lnTo>
                <a:lnTo>
                  <a:pt x="597068" y="463869"/>
                </a:lnTo>
                <a:lnTo>
                  <a:pt x="605802" y="452649"/>
                </a:lnTo>
                <a:lnTo>
                  <a:pt x="614165" y="440090"/>
                </a:lnTo>
                <a:lnTo>
                  <a:pt x="622279" y="426636"/>
                </a:lnTo>
                <a:lnTo>
                  <a:pt x="628960" y="413857"/>
                </a:lnTo>
                <a:lnTo>
                  <a:pt x="634683" y="401528"/>
                </a:lnTo>
                <a:lnTo>
                  <a:pt x="639769" y="389499"/>
                </a:lnTo>
                <a:lnTo>
                  <a:pt x="643159" y="376399"/>
                </a:lnTo>
                <a:lnTo>
                  <a:pt x="645419" y="362586"/>
                </a:lnTo>
                <a:lnTo>
                  <a:pt x="646926" y="348297"/>
                </a:lnTo>
                <a:lnTo>
                  <a:pt x="647930" y="334961"/>
                </a:lnTo>
                <a:lnTo>
                  <a:pt x="648600" y="322261"/>
                </a:lnTo>
                <a:lnTo>
                  <a:pt x="649344" y="297989"/>
                </a:lnTo>
                <a:lnTo>
                  <a:pt x="649861" y="245926"/>
                </a:lnTo>
                <a:lnTo>
                  <a:pt x="643132" y="225962"/>
                </a:lnTo>
                <a:lnTo>
                  <a:pt x="618115" y="176034"/>
                </a:lnTo>
                <a:lnTo>
                  <a:pt x="610944" y="164239"/>
                </a:lnTo>
                <a:lnTo>
                  <a:pt x="596201" y="144360"/>
                </a:lnTo>
                <a:lnTo>
                  <a:pt x="586174" y="132963"/>
                </a:lnTo>
                <a:lnTo>
                  <a:pt x="574409" y="120286"/>
                </a:lnTo>
                <a:lnTo>
                  <a:pt x="561486" y="106753"/>
                </a:lnTo>
                <a:lnTo>
                  <a:pt x="550330" y="96462"/>
                </a:lnTo>
                <a:lnTo>
                  <a:pt x="531162" y="81641"/>
                </a:lnTo>
                <a:lnTo>
                  <a:pt x="521225" y="75910"/>
                </a:lnTo>
                <a:lnTo>
                  <a:pt x="510790" y="70820"/>
                </a:lnTo>
                <a:lnTo>
                  <a:pt x="500022" y="66157"/>
                </a:lnTo>
                <a:lnTo>
                  <a:pt x="489035" y="63048"/>
                </a:lnTo>
                <a:lnTo>
                  <a:pt x="477900" y="60975"/>
                </a:lnTo>
                <a:lnTo>
                  <a:pt x="466666" y="59593"/>
                </a:lnTo>
                <a:lnTo>
                  <a:pt x="454097" y="58672"/>
                </a:lnTo>
                <a:lnTo>
                  <a:pt x="440638" y="58058"/>
                </a:lnTo>
                <a:lnTo>
                  <a:pt x="426585" y="57648"/>
                </a:lnTo>
                <a:lnTo>
                  <a:pt x="413407" y="58645"/>
                </a:lnTo>
                <a:lnTo>
                  <a:pt x="400811" y="60580"/>
                </a:lnTo>
                <a:lnTo>
                  <a:pt x="388604" y="63140"/>
                </a:lnTo>
                <a:lnTo>
                  <a:pt x="376656" y="66116"/>
                </a:lnTo>
                <a:lnTo>
                  <a:pt x="364880" y="69371"/>
                </a:lnTo>
                <a:lnTo>
                  <a:pt x="341636" y="76373"/>
                </a:lnTo>
                <a:lnTo>
                  <a:pt x="318606" y="83719"/>
                </a:lnTo>
                <a:lnTo>
                  <a:pt x="305860" y="88726"/>
                </a:lnTo>
                <a:lnTo>
                  <a:pt x="292284" y="94604"/>
                </a:lnTo>
                <a:lnTo>
                  <a:pt x="249889" y="1139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5"/>
          <p:cNvSpPr/>
          <p:nvPr/>
        </p:nvSpPr>
        <p:spPr>
          <a:xfrm>
            <a:off x="5783579" y="2423159"/>
            <a:ext cx="297181" cy="398250"/>
          </a:xfrm>
          <a:custGeom>
            <a:avLst/>
            <a:gdLst/>
            <a:ahLst/>
            <a:cxnLst/>
            <a:rect l="0" t="0" r="0" b="0"/>
            <a:pathLst>
              <a:path w="297181" h="398250">
                <a:moveTo>
                  <a:pt x="0" y="34291"/>
                </a:moveTo>
                <a:lnTo>
                  <a:pt x="34054" y="68344"/>
                </a:lnTo>
                <a:lnTo>
                  <a:pt x="39213" y="74773"/>
                </a:lnTo>
                <a:lnTo>
                  <a:pt x="43922" y="81599"/>
                </a:lnTo>
                <a:lnTo>
                  <a:pt x="48332" y="88689"/>
                </a:lnTo>
                <a:lnTo>
                  <a:pt x="52541" y="95956"/>
                </a:lnTo>
                <a:lnTo>
                  <a:pt x="60606" y="110804"/>
                </a:lnTo>
                <a:lnTo>
                  <a:pt x="85356" y="166510"/>
                </a:lnTo>
                <a:lnTo>
                  <a:pt x="125197" y="257193"/>
                </a:lnTo>
                <a:lnTo>
                  <a:pt x="145046" y="300149"/>
                </a:lnTo>
                <a:lnTo>
                  <a:pt x="150037" y="310590"/>
                </a:lnTo>
                <a:lnTo>
                  <a:pt x="154636" y="318820"/>
                </a:lnTo>
                <a:lnTo>
                  <a:pt x="158971" y="325577"/>
                </a:lnTo>
                <a:lnTo>
                  <a:pt x="167173" y="337741"/>
                </a:lnTo>
                <a:lnTo>
                  <a:pt x="171139" y="344541"/>
                </a:lnTo>
                <a:lnTo>
                  <a:pt x="175053" y="351614"/>
                </a:lnTo>
                <a:lnTo>
                  <a:pt x="182788" y="362860"/>
                </a:lnTo>
                <a:lnTo>
                  <a:pt x="190460" y="372091"/>
                </a:lnTo>
                <a:lnTo>
                  <a:pt x="198102" y="380428"/>
                </a:lnTo>
                <a:lnTo>
                  <a:pt x="201918" y="383159"/>
                </a:lnTo>
                <a:lnTo>
                  <a:pt x="209545" y="386193"/>
                </a:lnTo>
                <a:lnTo>
                  <a:pt x="217169" y="390928"/>
                </a:lnTo>
                <a:lnTo>
                  <a:pt x="220979" y="393969"/>
                </a:lnTo>
                <a:lnTo>
                  <a:pt x="224789" y="395996"/>
                </a:lnTo>
                <a:lnTo>
                  <a:pt x="232410" y="398249"/>
                </a:lnTo>
                <a:lnTo>
                  <a:pt x="234950" y="397579"/>
                </a:lnTo>
                <a:lnTo>
                  <a:pt x="236643" y="395863"/>
                </a:lnTo>
                <a:lnTo>
                  <a:pt x="237772" y="393449"/>
                </a:lnTo>
                <a:lnTo>
                  <a:pt x="245430" y="383983"/>
                </a:lnTo>
                <a:lnTo>
                  <a:pt x="247440" y="379179"/>
                </a:lnTo>
                <a:lnTo>
                  <a:pt x="249673" y="367068"/>
                </a:lnTo>
                <a:lnTo>
                  <a:pt x="250269" y="356472"/>
                </a:lnTo>
                <a:lnTo>
                  <a:pt x="250931" y="327766"/>
                </a:lnTo>
                <a:lnTo>
                  <a:pt x="252377" y="315031"/>
                </a:lnTo>
                <a:lnTo>
                  <a:pt x="254612" y="304000"/>
                </a:lnTo>
                <a:lnTo>
                  <a:pt x="257372" y="294107"/>
                </a:lnTo>
                <a:lnTo>
                  <a:pt x="260481" y="268461"/>
                </a:lnTo>
                <a:lnTo>
                  <a:pt x="270926" y="154051"/>
                </a:lnTo>
                <a:lnTo>
                  <a:pt x="274597" y="124291"/>
                </a:lnTo>
                <a:lnTo>
                  <a:pt x="278315" y="98101"/>
                </a:lnTo>
                <a:lnTo>
                  <a:pt x="282063" y="75561"/>
                </a:lnTo>
                <a:lnTo>
                  <a:pt x="285833" y="55454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6"/>
          <p:cNvSpPr/>
          <p:nvPr/>
        </p:nvSpPr>
        <p:spPr>
          <a:xfrm>
            <a:off x="6126479" y="2481543"/>
            <a:ext cx="240031" cy="362546"/>
          </a:xfrm>
          <a:custGeom>
            <a:avLst/>
            <a:gdLst/>
            <a:ahLst/>
            <a:cxnLst/>
            <a:rect l="0" t="0" r="0" b="0"/>
            <a:pathLst>
              <a:path w="240031" h="362546">
                <a:moveTo>
                  <a:pt x="0" y="238796"/>
                </a:moveTo>
                <a:lnTo>
                  <a:pt x="12137" y="238796"/>
                </a:lnTo>
                <a:lnTo>
                  <a:pt x="18251" y="236257"/>
                </a:lnTo>
                <a:lnTo>
                  <a:pt x="24868" y="232023"/>
                </a:lnTo>
                <a:lnTo>
                  <a:pt x="31819" y="226661"/>
                </a:lnTo>
                <a:lnTo>
                  <a:pt x="37723" y="223086"/>
                </a:lnTo>
                <a:lnTo>
                  <a:pt x="42928" y="220703"/>
                </a:lnTo>
                <a:lnTo>
                  <a:pt x="47670" y="219114"/>
                </a:lnTo>
                <a:lnTo>
                  <a:pt x="52100" y="216785"/>
                </a:lnTo>
                <a:lnTo>
                  <a:pt x="56323" y="213962"/>
                </a:lnTo>
                <a:lnTo>
                  <a:pt x="60409" y="210810"/>
                </a:lnTo>
                <a:lnTo>
                  <a:pt x="64403" y="206169"/>
                </a:lnTo>
                <a:lnTo>
                  <a:pt x="68335" y="200535"/>
                </a:lnTo>
                <a:lnTo>
                  <a:pt x="72227" y="194239"/>
                </a:lnTo>
                <a:lnTo>
                  <a:pt x="77362" y="187501"/>
                </a:lnTo>
                <a:lnTo>
                  <a:pt x="83325" y="180470"/>
                </a:lnTo>
                <a:lnTo>
                  <a:pt x="89840" y="173242"/>
                </a:lnTo>
                <a:lnTo>
                  <a:pt x="96724" y="162073"/>
                </a:lnTo>
                <a:lnTo>
                  <a:pt x="103853" y="148278"/>
                </a:lnTo>
                <a:lnTo>
                  <a:pt x="126021" y="101909"/>
                </a:lnTo>
                <a:lnTo>
                  <a:pt x="133545" y="86578"/>
                </a:lnTo>
                <a:lnTo>
                  <a:pt x="138560" y="73818"/>
                </a:lnTo>
                <a:lnTo>
                  <a:pt x="141904" y="62771"/>
                </a:lnTo>
                <a:lnTo>
                  <a:pt x="144133" y="52866"/>
                </a:lnTo>
                <a:lnTo>
                  <a:pt x="144348" y="44993"/>
                </a:lnTo>
                <a:lnTo>
                  <a:pt x="143222" y="38474"/>
                </a:lnTo>
                <a:lnTo>
                  <a:pt x="141202" y="32858"/>
                </a:lnTo>
                <a:lnTo>
                  <a:pt x="138584" y="26574"/>
                </a:lnTo>
                <a:lnTo>
                  <a:pt x="135570" y="19845"/>
                </a:lnTo>
                <a:lnTo>
                  <a:pt x="132290" y="12819"/>
                </a:lnTo>
                <a:lnTo>
                  <a:pt x="128834" y="8135"/>
                </a:lnTo>
                <a:lnTo>
                  <a:pt x="125259" y="5012"/>
                </a:lnTo>
                <a:lnTo>
                  <a:pt x="121606" y="2930"/>
                </a:lnTo>
                <a:lnTo>
                  <a:pt x="114161" y="617"/>
                </a:lnTo>
                <a:lnTo>
                  <a:pt x="110397" y="0"/>
                </a:lnTo>
                <a:lnTo>
                  <a:pt x="107888" y="859"/>
                </a:lnTo>
                <a:lnTo>
                  <a:pt x="106216" y="2701"/>
                </a:lnTo>
                <a:lnTo>
                  <a:pt x="105101" y="5200"/>
                </a:lnTo>
                <a:lnTo>
                  <a:pt x="103088" y="6865"/>
                </a:lnTo>
                <a:lnTo>
                  <a:pt x="100475" y="7976"/>
                </a:lnTo>
                <a:lnTo>
                  <a:pt x="97464" y="8716"/>
                </a:lnTo>
                <a:lnTo>
                  <a:pt x="90731" y="12925"/>
                </a:lnTo>
                <a:lnTo>
                  <a:pt x="87157" y="15826"/>
                </a:lnTo>
                <a:lnTo>
                  <a:pt x="83505" y="21569"/>
                </a:lnTo>
                <a:lnTo>
                  <a:pt x="79801" y="29208"/>
                </a:lnTo>
                <a:lnTo>
                  <a:pt x="76061" y="38111"/>
                </a:lnTo>
                <a:lnTo>
                  <a:pt x="73567" y="46586"/>
                </a:lnTo>
                <a:lnTo>
                  <a:pt x="71905" y="54776"/>
                </a:lnTo>
                <a:lnTo>
                  <a:pt x="70797" y="62776"/>
                </a:lnTo>
                <a:lnTo>
                  <a:pt x="68788" y="70650"/>
                </a:lnTo>
                <a:lnTo>
                  <a:pt x="66179" y="78439"/>
                </a:lnTo>
                <a:lnTo>
                  <a:pt x="63169" y="86171"/>
                </a:lnTo>
                <a:lnTo>
                  <a:pt x="61163" y="97676"/>
                </a:lnTo>
                <a:lnTo>
                  <a:pt x="59826" y="111696"/>
                </a:lnTo>
                <a:lnTo>
                  <a:pt x="58934" y="127393"/>
                </a:lnTo>
                <a:lnTo>
                  <a:pt x="57943" y="161767"/>
                </a:lnTo>
                <a:lnTo>
                  <a:pt x="57197" y="264266"/>
                </a:lnTo>
                <a:lnTo>
                  <a:pt x="59721" y="277366"/>
                </a:lnTo>
                <a:lnTo>
                  <a:pt x="63945" y="292450"/>
                </a:lnTo>
                <a:lnTo>
                  <a:pt x="69300" y="308855"/>
                </a:lnTo>
                <a:lnTo>
                  <a:pt x="74140" y="321062"/>
                </a:lnTo>
                <a:lnTo>
                  <a:pt x="78637" y="330470"/>
                </a:lnTo>
                <a:lnTo>
                  <a:pt x="82905" y="338012"/>
                </a:lnTo>
                <a:lnTo>
                  <a:pt x="88290" y="343040"/>
                </a:lnTo>
                <a:lnTo>
                  <a:pt x="94420" y="346392"/>
                </a:lnTo>
                <a:lnTo>
                  <a:pt x="101047" y="348627"/>
                </a:lnTo>
                <a:lnTo>
                  <a:pt x="106735" y="351387"/>
                </a:lnTo>
                <a:lnTo>
                  <a:pt x="111797" y="354497"/>
                </a:lnTo>
                <a:lnTo>
                  <a:pt x="116441" y="357840"/>
                </a:lnTo>
                <a:lnTo>
                  <a:pt x="120807" y="360069"/>
                </a:lnTo>
                <a:lnTo>
                  <a:pt x="124989" y="361555"/>
                </a:lnTo>
                <a:lnTo>
                  <a:pt x="129046" y="362545"/>
                </a:lnTo>
                <a:lnTo>
                  <a:pt x="133021" y="361936"/>
                </a:lnTo>
                <a:lnTo>
                  <a:pt x="136941" y="360259"/>
                </a:lnTo>
                <a:lnTo>
                  <a:pt x="140824" y="357872"/>
                </a:lnTo>
                <a:lnTo>
                  <a:pt x="144683" y="355010"/>
                </a:lnTo>
                <a:lnTo>
                  <a:pt x="148525" y="351832"/>
                </a:lnTo>
                <a:lnTo>
                  <a:pt x="152357" y="348444"/>
                </a:lnTo>
                <a:lnTo>
                  <a:pt x="156181" y="346184"/>
                </a:lnTo>
                <a:lnTo>
                  <a:pt x="160001" y="344678"/>
                </a:lnTo>
                <a:lnTo>
                  <a:pt x="163818" y="343674"/>
                </a:lnTo>
                <a:lnTo>
                  <a:pt x="167632" y="341735"/>
                </a:lnTo>
                <a:lnTo>
                  <a:pt x="171445" y="339172"/>
                </a:lnTo>
                <a:lnTo>
                  <a:pt x="175257" y="336194"/>
                </a:lnTo>
                <a:lnTo>
                  <a:pt x="179068" y="332938"/>
                </a:lnTo>
                <a:lnTo>
                  <a:pt x="182879" y="329498"/>
                </a:lnTo>
                <a:lnTo>
                  <a:pt x="186689" y="325934"/>
                </a:lnTo>
                <a:lnTo>
                  <a:pt x="190500" y="321018"/>
                </a:lnTo>
                <a:lnTo>
                  <a:pt x="194310" y="315201"/>
                </a:lnTo>
                <a:lnTo>
                  <a:pt x="198120" y="308783"/>
                </a:lnTo>
                <a:lnTo>
                  <a:pt x="201930" y="301964"/>
                </a:lnTo>
                <a:lnTo>
                  <a:pt x="205741" y="294878"/>
                </a:lnTo>
                <a:lnTo>
                  <a:pt x="240030" y="2502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7"/>
          <p:cNvSpPr/>
          <p:nvPr/>
        </p:nvSpPr>
        <p:spPr>
          <a:xfrm>
            <a:off x="6400800" y="2503345"/>
            <a:ext cx="182881" cy="288871"/>
          </a:xfrm>
          <a:custGeom>
            <a:avLst/>
            <a:gdLst/>
            <a:ahLst/>
            <a:cxnLst/>
            <a:rect l="0" t="0" r="0" b="0"/>
            <a:pathLst>
              <a:path w="182881" h="288871">
                <a:moveTo>
                  <a:pt x="0" y="11255"/>
                </a:moveTo>
                <a:lnTo>
                  <a:pt x="0" y="17322"/>
                </a:lnTo>
                <a:lnTo>
                  <a:pt x="1270" y="20380"/>
                </a:lnTo>
                <a:lnTo>
                  <a:pt x="6067" y="27163"/>
                </a:lnTo>
                <a:lnTo>
                  <a:pt x="7855" y="30750"/>
                </a:lnTo>
                <a:lnTo>
                  <a:pt x="9841" y="38123"/>
                </a:lnTo>
                <a:lnTo>
                  <a:pt x="11640" y="44407"/>
                </a:lnTo>
                <a:lnTo>
                  <a:pt x="17026" y="61549"/>
                </a:lnTo>
                <a:lnTo>
                  <a:pt x="20241" y="73994"/>
                </a:lnTo>
                <a:lnTo>
                  <a:pt x="27199" y="104755"/>
                </a:lnTo>
                <a:lnTo>
                  <a:pt x="30833" y="118038"/>
                </a:lnTo>
                <a:lnTo>
                  <a:pt x="34525" y="129434"/>
                </a:lnTo>
                <a:lnTo>
                  <a:pt x="38257" y="139571"/>
                </a:lnTo>
                <a:lnTo>
                  <a:pt x="40744" y="148869"/>
                </a:lnTo>
                <a:lnTo>
                  <a:pt x="42403" y="157607"/>
                </a:lnTo>
                <a:lnTo>
                  <a:pt x="43508" y="165973"/>
                </a:lnTo>
                <a:lnTo>
                  <a:pt x="45515" y="174090"/>
                </a:lnTo>
                <a:lnTo>
                  <a:pt x="48123" y="182042"/>
                </a:lnTo>
                <a:lnTo>
                  <a:pt x="51132" y="189883"/>
                </a:lnTo>
                <a:lnTo>
                  <a:pt x="53138" y="196380"/>
                </a:lnTo>
                <a:lnTo>
                  <a:pt x="54475" y="201981"/>
                </a:lnTo>
                <a:lnTo>
                  <a:pt x="55366" y="206986"/>
                </a:lnTo>
                <a:lnTo>
                  <a:pt x="59744" y="226093"/>
                </a:lnTo>
                <a:lnTo>
                  <a:pt x="62689" y="238300"/>
                </a:lnTo>
                <a:lnTo>
                  <a:pt x="64653" y="248978"/>
                </a:lnTo>
                <a:lnTo>
                  <a:pt x="65961" y="258637"/>
                </a:lnTo>
                <a:lnTo>
                  <a:pt x="66834" y="267616"/>
                </a:lnTo>
                <a:lnTo>
                  <a:pt x="68686" y="274872"/>
                </a:lnTo>
                <a:lnTo>
                  <a:pt x="71191" y="280980"/>
                </a:lnTo>
                <a:lnTo>
                  <a:pt x="74130" y="286321"/>
                </a:lnTo>
                <a:lnTo>
                  <a:pt x="74820" y="288612"/>
                </a:lnTo>
                <a:lnTo>
                  <a:pt x="74010" y="288870"/>
                </a:lnTo>
                <a:lnTo>
                  <a:pt x="72199" y="287771"/>
                </a:lnTo>
                <a:lnTo>
                  <a:pt x="70993" y="285769"/>
                </a:lnTo>
                <a:lnTo>
                  <a:pt x="69652" y="280157"/>
                </a:lnTo>
                <a:lnTo>
                  <a:pt x="68025" y="275613"/>
                </a:lnTo>
                <a:lnTo>
                  <a:pt x="65670" y="270044"/>
                </a:lnTo>
                <a:lnTo>
                  <a:pt x="62829" y="263790"/>
                </a:lnTo>
                <a:lnTo>
                  <a:pt x="60936" y="258352"/>
                </a:lnTo>
                <a:lnTo>
                  <a:pt x="59674" y="253456"/>
                </a:lnTo>
                <a:lnTo>
                  <a:pt x="58833" y="248922"/>
                </a:lnTo>
                <a:lnTo>
                  <a:pt x="54511" y="230338"/>
                </a:lnTo>
                <a:lnTo>
                  <a:pt x="51580" y="218270"/>
                </a:lnTo>
                <a:lnTo>
                  <a:pt x="49627" y="207685"/>
                </a:lnTo>
                <a:lnTo>
                  <a:pt x="48324" y="198088"/>
                </a:lnTo>
                <a:lnTo>
                  <a:pt x="47457" y="189150"/>
                </a:lnTo>
                <a:lnTo>
                  <a:pt x="48147" y="178112"/>
                </a:lnTo>
                <a:lnTo>
                  <a:pt x="49878" y="165673"/>
                </a:lnTo>
                <a:lnTo>
                  <a:pt x="52302" y="152300"/>
                </a:lnTo>
                <a:lnTo>
                  <a:pt x="55188" y="140845"/>
                </a:lnTo>
                <a:lnTo>
                  <a:pt x="58382" y="130668"/>
                </a:lnTo>
                <a:lnTo>
                  <a:pt x="65317" y="111317"/>
                </a:lnTo>
                <a:lnTo>
                  <a:pt x="72633" y="90017"/>
                </a:lnTo>
                <a:lnTo>
                  <a:pt x="80172" y="76463"/>
                </a:lnTo>
                <a:lnTo>
                  <a:pt x="90278" y="61077"/>
                </a:lnTo>
                <a:lnTo>
                  <a:pt x="102095" y="44469"/>
                </a:lnTo>
                <a:lnTo>
                  <a:pt x="111243" y="32128"/>
                </a:lnTo>
                <a:lnTo>
                  <a:pt x="118612" y="22630"/>
                </a:lnTo>
                <a:lnTo>
                  <a:pt x="124795" y="15028"/>
                </a:lnTo>
                <a:lnTo>
                  <a:pt x="130186" y="9960"/>
                </a:lnTo>
                <a:lnTo>
                  <a:pt x="135050" y="6582"/>
                </a:lnTo>
                <a:lnTo>
                  <a:pt x="139564" y="4329"/>
                </a:lnTo>
                <a:lnTo>
                  <a:pt x="143842" y="2827"/>
                </a:lnTo>
                <a:lnTo>
                  <a:pt x="147964" y="1827"/>
                </a:lnTo>
                <a:lnTo>
                  <a:pt x="151982" y="1159"/>
                </a:lnTo>
                <a:lnTo>
                  <a:pt x="155932" y="714"/>
                </a:lnTo>
                <a:lnTo>
                  <a:pt x="159835" y="418"/>
                </a:lnTo>
                <a:lnTo>
                  <a:pt x="163706" y="220"/>
                </a:lnTo>
                <a:lnTo>
                  <a:pt x="171394" y="0"/>
                </a:lnTo>
                <a:lnTo>
                  <a:pt x="182880" y="112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8"/>
          <p:cNvSpPr/>
          <p:nvPr/>
        </p:nvSpPr>
        <p:spPr>
          <a:xfrm>
            <a:off x="6697980" y="2297429"/>
            <a:ext cx="91440" cy="468631"/>
          </a:xfrm>
          <a:custGeom>
            <a:avLst/>
            <a:gdLst/>
            <a:ahLst/>
            <a:cxnLst/>
            <a:rect l="0" t="0" r="0" b="0"/>
            <a:pathLst>
              <a:path w="91440" h="468631">
                <a:moveTo>
                  <a:pt x="0" y="0"/>
                </a:moveTo>
                <a:lnTo>
                  <a:pt x="12136" y="18204"/>
                </a:lnTo>
                <a:lnTo>
                  <a:pt x="15710" y="24836"/>
                </a:lnTo>
                <a:lnTo>
                  <a:pt x="18093" y="30528"/>
                </a:lnTo>
                <a:lnTo>
                  <a:pt x="19682" y="35592"/>
                </a:lnTo>
                <a:lnTo>
                  <a:pt x="22011" y="40238"/>
                </a:lnTo>
                <a:lnTo>
                  <a:pt x="24834" y="44606"/>
                </a:lnTo>
                <a:lnTo>
                  <a:pt x="27986" y="48787"/>
                </a:lnTo>
                <a:lnTo>
                  <a:pt x="30087" y="57925"/>
                </a:lnTo>
                <a:lnTo>
                  <a:pt x="31488" y="70367"/>
                </a:lnTo>
                <a:lnTo>
                  <a:pt x="32422" y="85011"/>
                </a:lnTo>
                <a:lnTo>
                  <a:pt x="34315" y="103664"/>
                </a:lnTo>
                <a:lnTo>
                  <a:pt x="39804" y="148097"/>
                </a:lnTo>
                <a:lnTo>
                  <a:pt x="41776" y="167311"/>
                </a:lnTo>
                <a:lnTo>
                  <a:pt x="43091" y="183931"/>
                </a:lnTo>
                <a:lnTo>
                  <a:pt x="43966" y="198821"/>
                </a:lnTo>
                <a:lnTo>
                  <a:pt x="45820" y="212557"/>
                </a:lnTo>
                <a:lnTo>
                  <a:pt x="48327" y="225525"/>
                </a:lnTo>
                <a:lnTo>
                  <a:pt x="61475" y="279781"/>
                </a:lnTo>
                <a:lnTo>
                  <a:pt x="65113" y="299551"/>
                </a:lnTo>
                <a:lnTo>
                  <a:pt x="80077" y="394122"/>
                </a:lnTo>
                <a:lnTo>
                  <a:pt x="88073" y="438510"/>
                </a:lnTo>
                <a:lnTo>
                  <a:pt x="91439" y="4686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9"/>
          <p:cNvSpPr/>
          <p:nvPr/>
        </p:nvSpPr>
        <p:spPr>
          <a:xfrm>
            <a:off x="6599955" y="2379379"/>
            <a:ext cx="440926" cy="317857"/>
          </a:xfrm>
          <a:custGeom>
            <a:avLst/>
            <a:gdLst/>
            <a:ahLst/>
            <a:cxnLst/>
            <a:rect l="0" t="0" r="0" b="0"/>
            <a:pathLst>
              <a:path w="440926" h="317857">
                <a:moveTo>
                  <a:pt x="6585" y="215230"/>
                </a:moveTo>
                <a:lnTo>
                  <a:pt x="0" y="208645"/>
                </a:lnTo>
                <a:lnTo>
                  <a:pt x="2811" y="211457"/>
                </a:lnTo>
                <a:lnTo>
                  <a:pt x="6609" y="212715"/>
                </a:lnTo>
                <a:lnTo>
                  <a:pt x="17602" y="214112"/>
                </a:lnTo>
                <a:lnTo>
                  <a:pt x="25359" y="214485"/>
                </a:lnTo>
                <a:lnTo>
                  <a:pt x="44139" y="214899"/>
                </a:lnTo>
                <a:lnTo>
                  <a:pt x="76132" y="215132"/>
                </a:lnTo>
                <a:lnTo>
                  <a:pt x="84700" y="213895"/>
                </a:lnTo>
                <a:lnTo>
                  <a:pt x="97606" y="209133"/>
                </a:lnTo>
                <a:lnTo>
                  <a:pt x="110962" y="206171"/>
                </a:lnTo>
                <a:lnTo>
                  <a:pt x="118079" y="205381"/>
                </a:lnTo>
                <a:lnTo>
                  <a:pt x="125365" y="203584"/>
                </a:lnTo>
                <a:lnTo>
                  <a:pt x="132761" y="201116"/>
                </a:lnTo>
                <a:lnTo>
                  <a:pt x="140232" y="198201"/>
                </a:lnTo>
                <a:lnTo>
                  <a:pt x="147753" y="194987"/>
                </a:lnTo>
                <a:lnTo>
                  <a:pt x="162883" y="188030"/>
                </a:lnTo>
                <a:lnTo>
                  <a:pt x="200906" y="169441"/>
                </a:lnTo>
                <a:lnTo>
                  <a:pt x="231377" y="154257"/>
                </a:lnTo>
                <a:lnTo>
                  <a:pt x="243229" y="146644"/>
                </a:lnTo>
                <a:lnTo>
                  <a:pt x="254001" y="137758"/>
                </a:lnTo>
                <a:lnTo>
                  <a:pt x="260428" y="131832"/>
                </a:lnTo>
                <a:lnTo>
                  <a:pt x="267254" y="125341"/>
                </a:lnTo>
                <a:lnTo>
                  <a:pt x="274344" y="119745"/>
                </a:lnTo>
                <a:lnTo>
                  <a:pt x="281611" y="114743"/>
                </a:lnTo>
                <a:lnTo>
                  <a:pt x="297729" y="104529"/>
                </a:lnTo>
                <a:lnTo>
                  <a:pt x="317592" y="91523"/>
                </a:lnTo>
                <a:lnTo>
                  <a:pt x="325683" y="85769"/>
                </a:lnTo>
                <a:lnTo>
                  <a:pt x="338059" y="75989"/>
                </a:lnTo>
                <a:lnTo>
                  <a:pt x="343138" y="70333"/>
                </a:lnTo>
                <a:lnTo>
                  <a:pt x="347793" y="64022"/>
                </a:lnTo>
                <a:lnTo>
                  <a:pt x="352167" y="57275"/>
                </a:lnTo>
                <a:lnTo>
                  <a:pt x="355083" y="51507"/>
                </a:lnTo>
                <a:lnTo>
                  <a:pt x="360457" y="36051"/>
                </a:lnTo>
                <a:lnTo>
                  <a:pt x="363150" y="29737"/>
                </a:lnTo>
                <a:lnTo>
                  <a:pt x="366215" y="22988"/>
                </a:lnTo>
                <a:lnTo>
                  <a:pt x="366988" y="18489"/>
                </a:lnTo>
                <a:lnTo>
                  <a:pt x="366233" y="15490"/>
                </a:lnTo>
                <a:lnTo>
                  <a:pt x="364460" y="13490"/>
                </a:lnTo>
                <a:lnTo>
                  <a:pt x="363278" y="10887"/>
                </a:lnTo>
                <a:lnTo>
                  <a:pt x="361965" y="4608"/>
                </a:lnTo>
                <a:lnTo>
                  <a:pt x="360344" y="2425"/>
                </a:lnTo>
                <a:lnTo>
                  <a:pt x="357995" y="970"/>
                </a:lnTo>
                <a:lnTo>
                  <a:pt x="355158" y="0"/>
                </a:lnTo>
                <a:lnTo>
                  <a:pt x="351997" y="624"/>
                </a:lnTo>
                <a:lnTo>
                  <a:pt x="345098" y="4703"/>
                </a:lnTo>
                <a:lnTo>
                  <a:pt x="334074" y="14140"/>
                </a:lnTo>
                <a:lnTo>
                  <a:pt x="326548" y="21294"/>
                </a:lnTo>
                <a:lnTo>
                  <a:pt x="311369" y="36234"/>
                </a:lnTo>
                <a:lnTo>
                  <a:pt x="308835" y="41290"/>
                </a:lnTo>
                <a:lnTo>
                  <a:pt x="307145" y="47200"/>
                </a:lnTo>
                <a:lnTo>
                  <a:pt x="306018" y="53680"/>
                </a:lnTo>
                <a:lnTo>
                  <a:pt x="303997" y="61810"/>
                </a:lnTo>
                <a:lnTo>
                  <a:pt x="301379" y="71040"/>
                </a:lnTo>
                <a:lnTo>
                  <a:pt x="298365" y="81004"/>
                </a:lnTo>
                <a:lnTo>
                  <a:pt x="296355" y="90186"/>
                </a:lnTo>
                <a:lnTo>
                  <a:pt x="295015" y="98848"/>
                </a:lnTo>
                <a:lnTo>
                  <a:pt x="294121" y="107162"/>
                </a:lnTo>
                <a:lnTo>
                  <a:pt x="292256" y="113975"/>
                </a:lnTo>
                <a:lnTo>
                  <a:pt x="289742" y="119787"/>
                </a:lnTo>
                <a:lnTo>
                  <a:pt x="286796" y="124931"/>
                </a:lnTo>
                <a:lnTo>
                  <a:pt x="284832" y="130901"/>
                </a:lnTo>
                <a:lnTo>
                  <a:pt x="283523" y="137421"/>
                </a:lnTo>
                <a:lnTo>
                  <a:pt x="282651" y="144307"/>
                </a:lnTo>
                <a:lnTo>
                  <a:pt x="275354" y="190406"/>
                </a:lnTo>
                <a:lnTo>
                  <a:pt x="273395" y="205031"/>
                </a:lnTo>
                <a:lnTo>
                  <a:pt x="272088" y="217321"/>
                </a:lnTo>
                <a:lnTo>
                  <a:pt x="271217" y="228054"/>
                </a:lnTo>
                <a:lnTo>
                  <a:pt x="273176" y="240289"/>
                </a:lnTo>
                <a:lnTo>
                  <a:pt x="277022" y="253527"/>
                </a:lnTo>
                <a:lnTo>
                  <a:pt x="282126" y="267431"/>
                </a:lnTo>
                <a:lnTo>
                  <a:pt x="286799" y="277971"/>
                </a:lnTo>
                <a:lnTo>
                  <a:pt x="291184" y="286267"/>
                </a:lnTo>
                <a:lnTo>
                  <a:pt x="295378" y="293068"/>
                </a:lnTo>
                <a:lnTo>
                  <a:pt x="300713" y="298873"/>
                </a:lnTo>
                <a:lnTo>
                  <a:pt x="313416" y="308708"/>
                </a:lnTo>
                <a:lnTo>
                  <a:pt x="324140" y="313926"/>
                </a:lnTo>
                <a:lnTo>
                  <a:pt x="337319" y="316864"/>
                </a:lnTo>
                <a:lnTo>
                  <a:pt x="349267" y="317734"/>
                </a:lnTo>
                <a:lnTo>
                  <a:pt x="353149" y="317856"/>
                </a:lnTo>
                <a:lnTo>
                  <a:pt x="364236" y="314605"/>
                </a:lnTo>
                <a:lnTo>
                  <a:pt x="376361" y="308927"/>
                </a:lnTo>
                <a:lnTo>
                  <a:pt x="391597" y="298590"/>
                </a:lnTo>
                <a:lnTo>
                  <a:pt x="397879" y="294934"/>
                </a:lnTo>
                <a:lnTo>
                  <a:pt x="440925" y="2723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0"/>
          <p:cNvSpPr/>
          <p:nvPr/>
        </p:nvSpPr>
        <p:spPr>
          <a:xfrm>
            <a:off x="7080015" y="2388869"/>
            <a:ext cx="280905" cy="205045"/>
          </a:xfrm>
          <a:custGeom>
            <a:avLst/>
            <a:gdLst/>
            <a:ahLst/>
            <a:cxnLst/>
            <a:rect l="0" t="0" r="0" b="0"/>
            <a:pathLst>
              <a:path w="280905" h="205045">
                <a:moveTo>
                  <a:pt x="6585" y="0"/>
                </a:moveTo>
                <a:lnTo>
                  <a:pt x="0" y="0"/>
                </a:lnTo>
                <a:lnTo>
                  <a:pt x="2811" y="0"/>
                </a:lnTo>
                <a:lnTo>
                  <a:pt x="4069" y="1270"/>
                </a:lnTo>
                <a:lnTo>
                  <a:pt x="4907" y="3387"/>
                </a:lnTo>
                <a:lnTo>
                  <a:pt x="5467" y="6068"/>
                </a:lnTo>
                <a:lnTo>
                  <a:pt x="7109" y="10396"/>
                </a:lnTo>
                <a:lnTo>
                  <a:pt x="9475" y="15821"/>
                </a:lnTo>
                <a:lnTo>
                  <a:pt x="12321" y="21977"/>
                </a:lnTo>
                <a:lnTo>
                  <a:pt x="16759" y="33702"/>
                </a:lnTo>
                <a:lnTo>
                  <a:pt x="28463" y="67049"/>
                </a:lnTo>
                <a:lnTo>
                  <a:pt x="32601" y="81529"/>
                </a:lnTo>
                <a:lnTo>
                  <a:pt x="35358" y="93723"/>
                </a:lnTo>
                <a:lnTo>
                  <a:pt x="37197" y="104392"/>
                </a:lnTo>
                <a:lnTo>
                  <a:pt x="39693" y="112775"/>
                </a:lnTo>
                <a:lnTo>
                  <a:pt x="42627" y="119633"/>
                </a:lnTo>
                <a:lnTo>
                  <a:pt x="45853" y="125476"/>
                </a:lnTo>
                <a:lnTo>
                  <a:pt x="50544" y="133181"/>
                </a:lnTo>
                <a:lnTo>
                  <a:pt x="62528" y="151902"/>
                </a:lnTo>
                <a:lnTo>
                  <a:pt x="68010" y="159688"/>
                </a:lnTo>
                <a:lnTo>
                  <a:pt x="72935" y="166149"/>
                </a:lnTo>
                <a:lnTo>
                  <a:pt x="77488" y="171726"/>
                </a:lnTo>
                <a:lnTo>
                  <a:pt x="84333" y="176714"/>
                </a:lnTo>
                <a:lnTo>
                  <a:pt x="92707" y="181309"/>
                </a:lnTo>
                <a:lnTo>
                  <a:pt x="110901" y="189802"/>
                </a:lnTo>
                <a:lnTo>
                  <a:pt x="127455" y="197810"/>
                </a:lnTo>
                <a:lnTo>
                  <a:pt x="136694" y="200454"/>
                </a:lnTo>
                <a:lnTo>
                  <a:pt x="146665" y="202216"/>
                </a:lnTo>
                <a:lnTo>
                  <a:pt x="157122" y="203391"/>
                </a:lnTo>
                <a:lnTo>
                  <a:pt x="167902" y="204174"/>
                </a:lnTo>
                <a:lnTo>
                  <a:pt x="178900" y="204696"/>
                </a:lnTo>
                <a:lnTo>
                  <a:pt x="190042" y="205044"/>
                </a:lnTo>
                <a:lnTo>
                  <a:pt x="203819" y="204006"/>
                </a:lnTo>
                <a:lnTo>
                  <a:pt x="219354" y="202044"/>
                </a:lnTo>
                <a:lnTo>
                  <a:pt x="259574" y="195838"/>
                </a:lnTo>
                <a:lnTo>
                  <a:pt x="264145" y="195329"/>
                </a:lnTo>
                <a:lnTo>
                  <a:pt x="268461" y="194989"/>
                </a:lnTo>
                <a:lnTo>
                  <a:pt x="280904" y="182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1"/>
          <p:cNvSpPr/>
          <p:nvPr/>
        </p:nvSpPr>
        <p:spPr>
          <a:xfrm>
            <a:off x="7063740" y="2297429"/>
            <a:ext cx="228601" cy="571501"/>
          </a:xfrm>
          <a:custGeom>
            <a:avLst/>
            <a:gdLst/>
            <a:ahLst/>
            <a:cxnLst/>
            <a:rect l="0" t="0" r="0" b="0"/>
            <a:pathLst>
              <a:path w="228601" h="571501">
                <a:moveTo>
                  <a:pt x="228600" y="0"/>
                </a:moveTo>
                <a:lnTo>
                  <a:pt x="216464" y="12136"/>
                </a:lnTo>
                <a:lnTo>
                  <a:pt x="212889" y="16981"/>
                </a:lnTo>
                <a:lnTo>
                  <a:pt x="206588" y="29867"/>
                </a:lnTo>
                <a:lnTo>
                  <a:pt x="200613" y="37828"/>
                </a:lnTo>
                <a:lnTo>
                  <a:pt x="197111" y="52373"/>
                </a:lnTo>
                <a:lnTo>
                  <a:pt x="196177" y="61585"/>
                </a:lnTo>
                <a:lnTo>
                  <a:pt x="193015" y="70267"/>
                </a:lnTo>
                <a:lnTo>
                  <a:pt x="188366" y="78595"/>
                </a:lnTo>
                <a:lnTo>
                  <a:pt x="182727" y="86687"/>
                </a:lnTo>
                <a:lnTo>
                  <a:pt x="176462" y="102451"/>
                </a:lnTo>
                <a:lnTo>
                  <a:pt x="172407" y="119194"/>
                </a:lnTo>
                <a:lnTo>
                  <a:pt x="166372" y="139336"/>
                </a:lnTo>
                <a:lnTo>
                  <a:pt x="149766" y="190298"/>
                </a:lnTo>
                <a:lnTo>
                  <a:pt x="143023" y="208146"/>
                </a:lnTo>
                <a:lnTo>
                  <a:pt x="135989" y="225124"/>
                </a:lnTo>
                <a:lnTo>
                  <a:pt x="122670" y="254995"/>
                </a:lnTo>
                <a:lnTo>
                  <a:pt x="112516" y="276738"/>
                </a:lnTo>
                <a:lnTo>
                  <a:pt x="108030" y="288632"/>
                </a:lnTo>
                <a:lnTo>
                  <a:pt x="103770" y="301642"/>
                </a:lnTo>
                <a:lnTo>
                  <a:pt x="99660" y="315395"/>
                </a:lnTo>
                <a:lnTo>
                  <a:pt x="93110" y="332183"/>
                </a:lnTo>
                <a:lnTo>
                  <a:pt x="84933" y="350996"/>
                </a:lnTo>
                <a:lnTo>
                  <a:pt x="75673" y="371157"/>
                </a:lnTo>
                <a:lnTo>
                  <a:pt x="58608" y="410492"/>
                </a:lnTo>
                <a:lnTo>
                  <a:pt x="26958" y="487485"/>
                </a:lnTo>
                <a:lnTo>
                  <a:pt x="14944" y="518920"/>
                </a:lnTo>
                <a:lnTo>
                  <a:pt x="0" y="5715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2"/>
          <p:cNvSpPr/>
          <p:nvPr/>
        </p:nvSpPr>
        <p:spPr>
          <a:xfrm>
            <a:off x="6230018" y="2999998"/>
            <a:ext cx="593692" cy="268072"/>
          </a:xfrm>
          <a:custGeom>
            <a:avLst/>
            <a:gdLst/>
            <a:ahLst/>
            <a:cxnLst/>
            <a:rect l="0" t="0" r="0" b="0"/>
            <a:pathLst>
              <a:path w="593692" h="268072">
                <a:moveTo>
                  <a:pt x="136491" y="63241"/>
                </a:moveTo>
                <a:lnTo>
                  <a:pt x="124356" y="57174"/>
                </a:lnTo>
                <a:lnTo>
                  <a:pt x="118241" y="52846"/>
                </a:lnTo>
                <a:lnTo>
                  <a:pt x="111624" y="47421"/>
                </a:lnTo>
                <a:lnTo>
                  <a:pt x="104674" y="41265"/>
                </a:lnTo>
                <a:lnTo>
                  <a:pt x="98770" y="38430"/>
                </a:lnTo>
                <a:lnTo>
                  <a:pt x="93563" y="37811"/>
                </a:lnTo>
                <a:lnTo>
                  <a:pt x="77204" y="40156"/>
                </a:lnTo>
                <a:lnTo>
                  <a:pt x="74106" y="40231"/>
                </a:lnTo>
                <a:lnTo>
                  <a:pt x="70771" y="41551"/>
                </a:lnTo>
                <a:lnTo>
                  <a:pt x="60010" y="49477"/>
                </a:lnTo>
                <a:lnTo>
                  <a:pt x="52546" y="56277"/>
                </a:lnTo>
                <a:lnTo>
                  <a:pt x="48778" y="61139"/>
                </a:lnTo>
                <a:lnTo>
                  <a:pt x="44996" y="66920"/>
                </a:lnTo>
                <a:lnTo>
                  <a:pt x="41204" y="73314"/>
                </a:lnTo>
                <a:lnTo>
                  <a:pt x="37407" y="80116"/>
                </a:lnTo>
                <a:lnTo>
                  <a:pt x="29801" y="94448"/>
                </a:lnTo>
                <a:lnTo>
                  <a:pt x="25994" y="104366"/>
                </a:lnTo>
                <a:lnTo>
                  <a:pt x="22187" y="116058"/>
                </a:lnTo>
                <a:lnTo>
                  <a:pt x="18378" y="128932"/>
                </a:lnTo>
                <a:lnTo>
                  <a:pt x="14569" y="143865"/>
                </a:lnTo>
                <a:lnTo>
                  <a:pt x="6951" y="177391"/>
                </a:lnTo>
                <a:lnTo>
                  <a:pt x="4411" y="191411"/>
                </a:lnTo>
                <a:lnTo>
                  <a:pt x="2718" y="203298"/>
                </a:lnTo>
                <a:lnTo>
                  <a:pt x="1589" y="213763"/>
                </a:lnTo>
                <a:lnTo>
                  <a:pt x="836" y="223279"/>
                </a:lnTo>
                <a:lnTo>
                  <a:pt x="335" y="232163"/>
                </a:lnTo>
                <a:lnTo>
                  <a:pt x="0" y="240626"/>
                </a:lnTo>
                <a:lnTo>
                  <a:pt x="1048" y="247538"/>
                </a:lnTo>
                <a:lnTo>
                  <a:pt x="3016" y="253415"/>
                </a:lnTo>
                <a:lnTo>
                  <a:pt x="5597" y="258604"/>
                </a:lnTo>
                <a:lnTo>
                  <a:pt x="8589" y="262063"/>
                </a:lnTo>
                <a:lnTo>
                  <a:pt x="11853" y="264369"/>
                </a:lnTo>
                <a:lnTo>
                  <a:pt x="18866" y="266932"/>
                </a:lnTo>
                <a:lnTo>
                  <a:pt x="26217" y="268071"/>
                </a:lnTo>
                <a:lnTo>
                  <a:pt x="29955" y="267104"/>
                </a:lnTo>
                <a:lnTo>
                  <a:pt x="37495" y="262644"/>
                </a:lnTo>
                <a:lnTo>
                  <a:pt x="45080" y="256428"/>
                </a:lnTo>
                <a:lnTo>
                  <a:pt x="52684" y="249432"/>
                </a:lnTo>
                <a:lnTo>
                  <a:pt x="60298" y="242090"/>
                </a:lnTo>
                <a:lnTo>
                  <a:pt x="65376" y="235813"/>
                </a:lnTo>
                <a:lnTo>
                  <a:pt x="71300" y="227819"/>
                </a:lnTo>
                <a:lnTo>
                  <a:pt x="77791" y="218680"/>
                </a:lnTo>
                <a:lnTo>
                  <a:pt x="83388" y="210047"/>
                </a:lnTo>
                <a:lnTo>
                  <a:pt x="88389" y="201752"/>
                </a:lnTo>
                <a:lnTo>
                  <a:pt x="92993" y="193682"/>
                </a:lnTo>
                <a:lnTo>
                  <a:pt x="98602" y="184492"/>
                </a:lnTo>
                <a:lnTo>
                  <a:pt x="111609" y="164120"/>
                </a:lnTo>
                <a:lnTo>
                  <a:pt x="116093" y="154624"/>
                </a:lnTo>
                <a:lnTo>
                  <a:pt x="119083" y="145753"/>
                </a:lnTo>
                <a:lnTo>
                  <a:pt x="121075" y="137299"/>
                </a:lnTo>
                <a:lnTo>
                  <a:pt x="123674" y="127853"/>
                </a:lnTo>
                <a:lnTo>
                  <a:pt x="129948" y="107198"/>
                </a:lnTo>
                <a:lnTo>
                  <a:pt x="132129" y="98896"/>
                </a:lnTo>
                <a:lnTo>
                  <a:pt x="133584" y="92091"/>
                </a:lnTo>
                <a:lnTo>
                  <a:pt x="134553" y="86285"/>
                </a:lnTo>
                <a:lnTo>
                  <a:pt x="136469" y="78603"/>
                </a:lnTo>
                <a:lnTo>
                  <a:pt x="139017" y="69673"/>
                </a:lnTo>
                <a:lnTo>
                  <a:pt x="141984" y="59909"/>
                </a:lnTo>
                <a:lnTo>
                  <a:pt x="143964" y="54670"/>
                </a:lnTo>
                <a:lnTo>
                  <a:pt x="145283" y="52447"/>
                </a:lnTo>
                <a:lnTo>
                  <a:pt x="147400" y="51937"/>
                </a:lnTo>
                <a:lnTo>
                  <a:pt x="151077" y="58641"/>
                </a:lnTo>
                <a:lnTo>
                  <a:pt x="153835" y="63984"/>
                </a:lnTo>
                <a:lnTo>
                  <a:pt x="156944" y="71357"/>
                </a:lnTo>
                <a:lnTo>
                  <a:pt x="160286" y="80082"/>
                </a:lnTo>
                <a:lnTo>
                  <a:pt x="163785" y="89708"/>
                </a:lnTo>
                <a:lnTo>
                  <a:pt x="166117" y="97396"/>
                </a:lnTo>
                <a:lnTo>
                  <a:pt x="167672" y="103791"/>
                </a:lnTo>
                <a:lnTo>
                  <a:pt x="168709" y="109325"/>
                </a:lnTo>
                <a:lnTo>
                  <a:pt x="169399" y="115554"/>
                </a:lnTo>
                <a:lnTo>
                  <a:pt x="169861" y="122246"/>
                </a:lnTo>
                <a:lnTo>
                  <a:pt x="170167" y="129248"/>
                </a:lnTo>
                <a:lnTo>
                  <a:pt x="171642" y="135186"/>
                </a:lnTo>
                <a:lnTo>
                  <a:pt x="173895" y="140414"/>
                </a:lnTo>
                <a:lnTo>
                  <a:pt x="176667" y="145170"/>
                </a:lnTo>
                <a:lnTo>
                  <a:pt x="178516" y="150880"/>
                </a:lnTo>
                <a:lnTo>
                  <a:pt x="179747" y="157227"/>
                </a:lnTo>
                <a:lnTo>
                  <a:pt x="180568" y="163999"/>
                </a:lnTo>
                <a:lnTo>
                  <a:pt x="182387" y="171053"/>
                </a:lnTo>
                <a:lnTo>
                  <a:pt x="184868" y="178296"/>
                </a:lnTo>
                <a:lnTo>
                  <a:pt x="187792" y="185664"/>
                </a:lnTo>
                <a:lnTo>
                  <a:pt x="191012" y="191847"/>
                </a:lnTo>
                <a:lnTo>
                  <a:pt x="194429" y="197238"/>
                </a:lnTo>
                <a:lnTo>
                  <a:pt x="197976" y="202103"/>
                </a:lnTo>
                <a:lnTo>
                  <a:pt x="201611" y="205346"/>
                </a:lnTo>
                <a:lnTo>
                  <a:pt x="205305" y="207507"/>
                </a:lnTo>
                <a:lnTo>
                  <a:pt x="209037" y="208949"/>
                </a:lnTo>
                <a:lnTo>
                  <a:pt x="211525" y="211180"/>
                </a:lnTo>
                <a:lnTo>
                  <a:pt x="213184" y="213937"/>
                </a:lnTo>
                <a:lnTo>
                  <a:pt x="214290" y="217045"/>
                </a:lnTo>
                <a:lnTo>
                  <a:pt x="216297" y="219117"/>
                </a:lnTo>
                <a:lnTo>
                  <a:pt x="218905" y="220499"/>
                </a:lnTo>
                <a:lnTo>
                  <a:pt x="225190" y="222034"/>
                </a:lnTo>
                <a:lnTo>
                  <a:pt x="232216" y="222716"/>
                </a:lnTo>
                <a:lnTo>
                  <a:pt x="234598" y="221628"/>
                </a:lnTo>
                <a:lnTo>
                  <a:pt x="236186" y="219632"/>
                </a:lnTo>
                <a:lnTo>
                  <a:pt x="237244" y="217032"/>
                </a:lnTo>
                <a:lnTo>
                  <a:pt x="241807" y="210756"/>
                </a:lnTo>
                <a:lnTo>
                  <a:pt x="244802" y="207305"/>
                </a:lnTo>
                <a:lnTo>
                  <a:pt x="248069" y="201194"/>
                </a:lnTo>
                <a:lnTo>
                  <a:pt x="251516" y="193310"/>
                </a:lnTo>
                <a:lnTo>
                  <a:pt x="255084" y="184244"/>
                </a:lnTo>
                <a:lnTo>
                  <a:pt x="260004" y="169309"/>
                </a:lnTo>
                <a:lnTo>
                  <a:pt x="287345" y="80611"/>
                </a:lnTo>
                <a:lnTo>
                  <a:pt x="291670" y="69742"/>
                </a:lnTo>
                <a:lnTo>
                  <a:pt x="295824" y="61225"/>
                </a:lnTo>
                <a:lnTo>
                  <a:pt x="299864" y="54277"/>
                </a:lnTo>
                <a:lnTo>
                  <a:pt x="302556" y="48375"/>
                </a:lnTo>
                <a:lnTo>
                  <a:pt x="304352" y="43171"/>
                </a:lnTo>
                <a:lnTo>
                  <a:pt x="305548" y="38431"/>
                </a:lnTo>
                <a:lnTo>
                  <a:pt x="307616" y="32731"/>
                </a:lnTo>
                <a:lnTo>
                  <a:pt x="310264" y="26391"/>
                </a:lnTo>
                <a:lnTo>
                  <a:pt x="313300" y="19625"/>
                </a:lnTo>
                <a:lnTo>
                  <a:pt x="316594" y="15114"/>
                </a:lnTo>
                <a:lnTo>
                  <a:pt x="320060" y="12106"/>
                </a:lnTo>
                <a:lnTo>
                  <a:pt x="323640" y="10101"/>
                </a:lnTo>
                <a:lnTo>
                  <a:pt x="327298" y="10035"/>
                </a:lnTo>
                <a:lnTo>
                  <a:pt x="331005" y="11260"/>
                </a:lnTo>
                <a:lnTo>
                  <a:pt x="334747" y="13347"/>
                </a:lnTo>
                <a:lnTo>
                  <a:pt x="337242" y="16009"/>
                </a:lnTo>
                <a:lnTo>
                  <a:pt x="338905" y="19053"/>
                </a:lnTo>
                <a:lnTo>
                  <a:pt x="340014" y="22352"/>
                </a:lnTo>
                <a:lnTo>
                  <a:pt x="344633" y="29405"/>
                </a:lnTo>
                <a:lnTo>
                  <a:pt x="347642" y="33064"/>
                </a:lnTo>
                <a:lnTo>
                  <a:pt x="349649" y="36773"/>
                </a:lnTo>
                <a:lnTo>
                  <a:pt x="353742" y="49331"/>
                </a:lnTo>
                <a:lnTo>
                  <a:pt x="356255" y="55238"/>
                </a:lnTo>
                <a:lnTo>
                  <a:pt x="359201" y="61716"/>
                </a:lnTo>
                <a:lnTo>
                  <a:pt x="362434" y="77464"/>
                </a:lnTo>
                <a:lnTo>
                  <a:pt x="365860" y="99393"/>
                </a:lnTo>
                <a:lnTo>
                  <a:pt x="371783" y="144079"/>
                </a:lnTo>
                <a:lnTo>
                  <a:pt x="374416" y="168173"/>
                </a:lnTo>
                <a:lnTo>
                  <a:pt x="375118" y="176375"/>
                </a:lnTo>
                <a:lnTo>
                  <a:pt x="375586" y="183114"/>
                </a:lnTo>
                <a:lnTo>
                  <a:pt x="375898" y="188877"/>
                </a:lnTo>
                <a:lnTo>
                  <a:pt x="376244" y="181733"/>
                </a:lnTo>
                <a:lnTo>
                  <a:pt x="376336" y="172716"/>
                </a:lnTo>
                <a:lnTo>
                  <a:pt x="377668" y="164164"/>
                </a:lnTo>
                <a:lnTo>
                  <a:pt x="379826" y="155923"/>
                </a:lnTo>
                <a:lnTo>
                  <a:pt x="382534" y="147889"/>
                </a:lnTo>
                <a:lnTo>
                  <a:pt x="385610" y="139994"/>
                </a:lnTo>
                <a:lnTo>
                  <a:pt x="388931" y="132189"/>
                </a:lnTo>
                <a:lnTo>
                  <a:pt x="396007" y="116745"/>
                </a:lnTo>
                <a:lnTo>
                  <a:pt x="403385" y="101414"/>
                </a:lnTo>
                <a:lnTo>
                  <a:pt x="408400" y="92500"/>
                </a:lnTo>
                <a:lnTo>
                  <a:pt x="414284" y="82747"/>
                </a:lnTo>
                <a:lnTo>
                  <a:pt x="420746" y="72435"/>
                </a:lnTo>
                <a:lnTo>
                  <a:pt x="426325" y="63021"/>
                </a:lnTo>
                <a:lnTo>
                  <a:pt x="431314" y="54204"/>
                </a:lnTo>
                <a:lnTo>
                  <a:pt x="435910" y="45787"/>
                </a:lnTo>
                <a:lnTo>
                  <a:pt x="440244" y="38905"/>
                </a:lnTo>
                <a:lnTo>
                  <a:pt x="444403" y="33047"/>
                </a:lnTo>
                <a:lnTo>
                  <a:pt x="448446" y="27872"/>
                </a:lnTo>
                <a:lnTo>
                  <a:pt x="452412" y="23152"/>
                </a:lnTo>
                <a:lnTo>
                  <a:pt x="456325" y="18735"/>
                </a:lnTo>
                <a:lnTo>
                  <a:pt x="460203" y="14521"/>
                </a:lnTo>
                <a:lnTo>
                  <a:pt x="465329" y="11711"/>
                </a:lnTo>
                <a:lnTo>
                  <a:pt x="483409" y="6486"/>
                </a:lnTo>
                <a:lnTo>
                  <a:pt x="493030" y="764"/>
                </a:lnTo>
                <a:lnTo>
                  <a:pt x="498644" y="0"/>
                </a:lnTo>
                <a:lnTo>
                  <a:pt x="511654" y="2537"/>
                </a:lnTo>
                <a:lnTo>
                  <a:pt x="527192" y="5038"/>
                </a:lnTo>
                <a:lnTo>
                  <a:pt x="531579" y="6660"/>
                </a:lnTo>
                <a:lnTo>
                  <a:pt x="539839" y="11847"/>
                </a:lnTo>
                <a:lnTo>
                  <a:pt x="542550" y="16279"/>
                </a:lnTo>
                <a:lnTo>
                  <a:pt x="544357" y="21773"/>
                </a:lnTo>
                <a:lnTo>
                  <a:pt x="545562" y="27976"/>
                </a:lnTo>
                <a:lnTo>
                  <a:pt x="547635" y="33381"/>
                </a:lnTo>
                <a:lnTo>
                  <a:pt x="550288" y="38254"/>
                </a:lnTo>
                <a:lnTo>
                  <a:pt x="553326" y="42774"/>
                </a:lnTo>
                <a:lnTo>
                  <a:pt x="555351" y="48326"/>
                </a:lnTo>
                <a:lnTo>
                  <a:pt x="556701" y="54568"/>
                </a:lnTo>
                <a:lnTo>
                  <a:pt x="557601" y="61269"/>
                </a:lnTo>
                <a:lnTo>
                  <a:pt x="560741" y="74626"/>
                </a:lnTo>
                <a:lnTo>
                  <a:pt x="571004" y="113175"/>
                </a:lnTo>
                <a:lnTo>
                  <a:pt x="580644" y="146394"/>
                </a:lnTo>
                <a:lnTo>
                  <a:pt x="593691" y="1889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3"/>
          <p:cNvSpPr/>
          <p:nvPr/>
        </p:nvSpPr>
        <p:spPr>
          <a:xfrm>
            <a:off x="6898639" y="2803712"/>
            <a:ext cx="702312" cy="613179"/>
          </a:xfrm>
          <a:custGeom>
            <a:avLst/>
            <a:gdLst/>
            <a:ahLst/>
            <a:cxnLst/>
            <a:rect l="0" t="0" r="0" b="0"/>
            <a:pathLst>
              <a:path w="702312" h="613179">
                <a:moveTo>
                  <a:pt x="85091" y="145227"/>
                </a:moveTo>
                <a:lnTo>
                  <a:pt x="85091" y="109636"/>
                </a:lnTo>
                <a:lnTo>
                  <a:pt x="83821" y="107530"/>
                </a:lnTo>
                <a:lnTo>
                  <a:pt x="81704" y="107396"/>
                </a:lnTo>
                <a:lnTo>
                  <a:pt x="75249" y="110238"/>
                </a:lnTo>
                <a:lnTo>
                  <a:pt x="57891" y="126785"/>
                </a:lnTo>
                <a:lnTo>
                  <a:pt x="43076" y="142807"/>
                </a:lnTo>
                <a:lnTo>
                  <a:pt x="35514" y="155159"/>
                </a:lnTo>
                <a:lnTo>
                  <a:pt x="31720" y="165818"/>
                </a:lnTo>
                <a:lnTo>
                  <a:pt x="27920" y="179275"/>
                </a:lnTo>
                <a:lnTo>
                  <a:pt x="24117" y="194596"/>
                </a:lnTo>
                <a:lnTo>
                  <a:pt x="20311" y="212430"/>
                </a:lnTo>
                <a:lnTo>
                  <a:pt x="8888" y="271396"/>
                </a:lnTo>
                <a:lnTo>
                  <a:pt x="1270" y="305866"/>
                </a:lnTo>
                <a:lnTo>
                  <a:pt x="0" y="319629"/>
                </a:lnTo>
                <a:lnTo>
                  <a:pt x="423" y="331346"/>
                </a:lnTo>
                <a:lnTo>
                  <a:pt x="3011" y="349867"/>
                </a:lnTo>
                <a:lnTo>
                  <a:pt x="4161" y="362331"/>
                </a:lnTo>
                <a:lnTo>
                  <a:pt x="5738" y="366164"/>
                </a:lnTo>
                <a:lnTo>
                  <a:pt x="8058" y="368718"/>
                </a:lnTo>
                <a:lnTo>
                  <a:pt x="10876" y="370421"/>
                </a:lnTo>
                <a:lnTo>
                  <a:pt x="14024" y="370287"/>
                </a:lnTo>
                <a:lnTo>
                  <a:pt x="17393" y="368927"/>
                </a:lnTo>
                <a:lnTo>
                  <a:pt x="28202" y="360946"/>
                </a:lnTo>
                <a:lnTo>
                  <a:pt x="31924" y="357619"/>
                </a:lnTo>
                <a:lnTo>
                  <a:pt x="43232" y="340803"/>
                </a:lnTo>
                <a:lnTo>
                  <a:pt x="47025" y="331491"/>
                </a:lnTo>
                <a:lnTo>
                  <a:pt x="50823" y="320203"/>
                </a:lnTo>
                <a:lnTo>
                  <a:pt x="54625" y="307598"/>
                </a:lnTo>
                <a:lnTo>
                  <a:pt x="59701" y="292845"/>
                </a:lnTo>
                <a:lnTo>
                  <a:pt x="72113" y="259518"/>
                </a:lnTo>
                <a:lnTo>
                  <a:pt x="76439" y="246821"/>
                </a:lnTo>
                <a:lnTo>
                  <a:pt x="81245" y="229327"/>
                </a:lnTo>
                <a:lnTo>
                  <a:pt x="83382" y="213932"/>
                </a:lnTo>
                <a:lnTo>
                  <a:pt x="84330" y="199893"/>
                </a:lnTo>
                <a:lnTo>
                  <a:pt x="84865" y="184849"/>
                </a:lnTo>
                <a:lnTo>
                  <a:pt x="85071" y="167186"/>
                </a:lnTo>
                <a:lnTo>
                  <a:pt x="85082" y="156680"/>
                </a:lnTo>
                <a:lnTo>
                  <a:pt x="86354" y="154133"/>
                </a:lnTo>
                <a:lnTo>
                  <a:pt x="88474" y="153704"/>
                </a:lnTo>
                <a:lnTo>
                  <a:pt x="94214" y="155345"/>
                </a:lnTo>
                <a:lnTo>
                  <a:pt x="100998" y="156074"/>
                </a:lnTo>
                <a:lnTo>
                  <a:pt x="103316" y="157539"/>
                </a:lnTo>
                <a:lnTo>
                  <a:pt x="104861" y="159785"/>
                </a:lnTo>
                <a:lnTo>
                  <a:pt x="105891" y="162552"/>
                </a:lnTo>
                <a:lnTo>
                  <a:pt x="113408" y="172515"/>
                </a:lnTo>
                <a:lnTo>
                  <a:pt x="127325" y="188529"/>
                </a:lnTo>
                <a:lnTo>
                  <a:pt x="138527" y="206459"/>
                </a:lnTo>
                <a:lnTo>
                  <a:pt x="149889" y="221649"/>
                </a:lnTo>
                <a:lnTo>
                  <a:pt x="157493" y="234649"/>
                </a:lnTo>
                <a:lnTo>
                  <a:pt x="163839" y="250562"/>
                </a:lnTo>
                <a:lnTo>
                  <a:pt x="188433" y="318678"/>
                </a:lnTo>
                <a:lnTo>
                  <a:pt x="194626" y="334521"/>
                </a:lnTo>
                <a:lnTo>
                  <a:pt x="200025" y="347623"/>
                </a:lnTo>
                <a:lnTo>
                  <a:pt x="204893" y="362708"/>
                </a:lnTo>
                <a:lnTo>
                  <a:pt x="209409" y="379114"/>
                </a:lnTo>
                <a:lnTo>
                  <a:pt x="213690" y="396402"/>
                </a:lnTo>
                <a:lnTo>
                  <a:pt x="216543" y="418087"/>
                </a:lnTo>
                <a:lnTo>
                  <a:pt x="218445" y="442704"/>
                </a:lnTo>
                <a:lnTo>
                  <a:pt x="219714" y="469275"/>
                </a:lnTo>
                <a:lnTo>
                  <a:pt x="219290" y="492069"/>
                </a:lnTo>
                <a:lnTo>
                  <a:pt x="217737" y="512345"/>
                </a:lnTo>
                <a:lnTo>
                  <a:pt x="215431" y="530943"/>
                </a:lnTo>
                <a:lnTo>
                  <a:pt x="212625" y="547151"/>
                </a:lnTo>
                <a:lnTo>
                  <a:pt x="209483" y="561767"/>
                </a:lnTo>
                <a:lnTo>
                  <a:pt x="206119" y="575320"/>
                </a:lnTo>
                <a:lnTo>
                  <a:pt x="202606" y="584356"/>
                </a:lnTo>
                <a:lnTo>
                  <a:pt x="198994" y="590380"/>
                </a:lnTo>
                <a:lnTo>
                  <a:pt x="181559" y="608696"/>
                </a:lnTo>
                <a:lnTo>
                  <a:pt x="178765" y="611564"/>
                </a:lnTo>
                <a:lnTo>
                  <a:pt x="176750" y="612328"/>
                </a:lnTo>
                <a:lnTo>
                  <a:pt x="171124" y="613178"/>
                </a:lnTo>
                <a:lnTo>
                  <a:pt x="167846" y="612134"/>
                </a:lnTo>
                <a:lnTo>
                  <a:pt x="157165" y="605868"/>
                </a:lnTo>
                <a:lnTo>
                  <a:pt x="149720" y="603957"/>
                </a:lnTo>
                <a:lnTo>
                  <a:pt x="145957" y="599637"/>
                </a:lnTo>
                <a:lnTo>
                  <a:pt x="138389" y="584677"/>
                </a:lnTo>
                <a:lnTo>
                  <a:pt x="134179" y="568715"/>
                </a:lnTo>
                <a:lnTo>
                  <a:pt x="133056" y="560903"/>
                </a:lnTo>
                <a:lnTo>
                  <a:pt x="132307" y="546804"/>
                </a:lnTo>
                <a:lnTo>
                  <a:pt x="131476" y="507433"/>
                </a:lnTo>
                <a:lnTo>
                  <a:pt x="132524" y="483217"/>
                </a:lnTo>
                <a:lnTo>
                  <a:pt x="134493" y="456914"/>
                </a:lnTo>
                <a:lnTo>
                  <a:pt x="137075" y="429219"/>
                </a:lnTo>
                <a:lnTo>
                  <a:pt x="138797" y="406945"/>
                </a:lnTo>
                <a:lnTo>
                  <a:pt x="139946" y="388286"/>
                </a:lnTo>
                <a:lnTo>
                  <a:pt x="140710" y="372036"/>
                </a:lnTo>
                <a:lnTo>
                  <a:pt x="145031" y="351043"/>
                </a:lnTo>
                <a:lnTo>
                  <a:pt x="151721" y="326888"/>
                </a:lnTo>
                <a:lnTo>
                  <a:pt x="159990" y="300625"/>
                </a:lnTo>
                <a:lnTo>
                  <a:pt x="166773" y="280575"/>
                </a:lnTo>
                <a:lnTo>
                  <a:pt x="172566" y="264669"/>
                </a:lnTo>
                <a:lnTo>
                  <a:pt x="177698" y="251526"/>
                </a:lnTo>
                <a:lnTo>
                  <a:pt x="186785" y="226761"/>
                </a:lnTo>
                <a:lnTo>
                  <a:pt x="190987" y="214823"/>
                </a:lnTo>
                <a:lnTo>
                  <a:pt x="195059" y="204324"/>
                </a:lnTo>
                <a:lnTo>
                  <a:pt x="202969" y="185886"/>
                </a:lnTo>
                <a:lnTo>
                  <a:pt x="208126" y="171063"/>
                </a:lnTo>
                <a:lnTo>
                  <a:pt x="235882" y="82558"/>
                </a:lnTo>
                <a:lnTo>
                  <a:pt x="238958" y="71698"/>
                </a:lnTo>
                <a:lnTo>
                  <a:pt x="242377" y="56244"/>
                </a:lnTo>
                <a:lnTo>
                  <a:pt x="243895" y="38369"/>
                </a:lnTo>
                <a:lnTo>
                  <a:pt x="244751" y="13659"/>
                </a:lnTo>
                <a:lnTo>
                  <a:pt x="244870" y="7985"/>
                </a:lnTo>
                <a:lnTo>
                  <a:pt x="243680" y="4203"/>
                </a:lnTo>
                <a:lnTo>
                  <a:pt x="241618" y="1681"/>
                </a:lnTo>
                <a:lnTo>
                  <a:pt x="238972" y="0"/>
                </a:lnTo>
                <a:lnTo>
                  <a:pt x="235938" y="149"/>
                </a:lnTo>
                <a:lnTo>
                  <a:pt x="232646" y="1518"/>
                </a:lnTo>
                <a:lnTo>
                  <a:pt x="229180" y="3701"/>
                </a:lnTo>
                <a:lnTo>
                  <a:pt x="221944" y="12900"/>
                </a:lnTo>
                <a:lnTo>
                  <a:pt x="215764" y="24185"/>
                </a:lnTo>
                <a:lnTo>
                  <a:pt x="211015" y="41489"/>
                </a:lnTo>
                <a:lnTo>
                  <a:pt x="205404" y="63985"/>
                </a:lnTo>
                <a:lnTo>
                  <a:pt x="202129" y="79636"/>
                </a:lnTo>
                <a:lnTo>
                  <a:pt x="195105" y="117345"/>
                </a:lnTo>
                <a:lnTo>
                  <a:pt x="193993" y="136799"/>
                </a:lnTo>
                <a:lnTo>
                  <a:pt x="194522" y="156119"/>
                </a:lnTo>
                <a:lnTo>
                  <a:pt x="197227" y="190708"/>
                </a:lnTo>
                <a:lnTo>
                  <a:pt x="198429" y="214548"/>
                </a:lnTo>
                <a:lnTo>
                  <a:pt x="202350" y="233610"/>
                </a:lnTo>
                <a:lnTo>
                  <a:pt x="208326" y="249278"/>
                </a:lnTo>
                <a:lnTo>
                  <a:pt x="217560" y="265240"/>
                </a:lnTo>
                <a:lnTo>
                  <a:pt x="222131" y="278012"/>
                </a:lnTo>
                <a:lnTo>
                  <a:pt x="230964" y="289840"/>
                </a:lnTo>
                <a:lnTo>
                  <a:pt x="237977" y="297553"/>
                </a:lnTo>
                <a:lnTo>
                  <a:pt x="252100" y="308601"/>
                </a:lnTo>
                <a:lnTo>
                  <a:pt x="261200" y="315103"/>
                </a:lnTo>
                <a:lnTo>
                  <a:pt x="278084" y="322328"/>
                </a:lnTo>
                <a:lnTo>
                  <a:pt x="298484" y="326395"/>
                </a:lnTo>
                <a:lnTo>
                  <a:pt x="315958" y="327600"/>
                </a:lnTo>
                <a:lnTo>
                  <a:pt x="338551" y="328007"/>
                </a:lnTo>
                <a:lnTo>
                  <a:pt x="342963" y="326771"/>
                </a:lnTo>
                <a:lnTo>
                  <a:pt x="351254" y="322010"/>
                </a:lnTo>
                <a:lnTo>
                  <a:pt x="366925" y="309876"/>
                </a:lnTo>
                <a:lnTo>
                  <a:pt x="374603" y="307304"/>
                </a:lnTo>
                <a:lnTo>
                  <a:pt x="378429" y="304079"/>
                </a:lnTo>
                <a:lnTo>
                  <a:pt x="391151" y="287403"/>
                </a:lnTo>
                <a:lnTo>
                  <a:pt x="403574" y="273610"/>
                </a:lnTo>
                <a:lnTo>
                  <a:pt x="414175" y="259013"/>
                </a:lnTo>
                <a:lnTo>
                  <a:pt x="423121" y="244059"/>
                </a:lnTo>
                <a:lnTo>
                  <a:pt x="431329" y="228946"/>
                </a:lnTo>
                <a:lnTo>
                  <a:pt x="435825" y="217149"/>
                </a:lnTo>
                <a:lnTo>
                  <a:pt x="437822" y="206402"/>
                </a:lnTo>
                <a:lnTo>
                  <a:pt x="438710" y="193160"/>
                </a:lnTo>
                <a:lnTo>
                  <a:pt x="440217" y="187342"/>
                </a:lnTo>
                <a:lnTo>
                  <a:pt x="448374" y="168881"/>
                </a:lnTo>
                <a:lnTo>
                  <a:pt x="450117" y="153506"/>
                </a:lnTo>
                <a:lnTo>
                  <a:pt x="450634" y="136250"/>
                </a:lnTo>
                <a:lnTo>
                  <a:pt x="450706" y="131622"/>
                </a:lnTo>
                <a:lnTo>
                  <a:pt x="449484" y="128538"/>
                </a:lnTo>
                <a:lnTo>
                  <a:pt x="447399" y="126481"/>
                </a:lnTo>
                <a:lnTo>
                  <a:pt x="444740" y="125110"/>
                </a:lnTo>
                <a:lnTo>
                  <a:pt x="442967" y="122926"/>
                </a:lnTo>
                <a:lnTo>
                  <a:pt x="441785" y="120200"/>
                </a:lnTo>
                <a:lnTo>
                  <a:pt x="440997" y="117112"/>
                </a:lnTo>
                <a:lnTo>
                  <a:pt x="439202" y="115054"/>
                </a:lnTo>
                <a:lnTo>
                  <a:pt x="436734" y="113682"/>
                </a:lnTo>
                <a:lnTo>
                  <a:pt x="429718" y="111480"/>
                </a:lnTo>
                <a:lnTo>
                  <a:pt x="422435" y="111098"/>
                </a:lnTo>
                <a:lnTo>
                  <a:pt x="419207" y="113585"/>
                </a:lnTo>
                <a:lnTo>
                  <a:pt x="404901" y="132439"/>
                </a:lnTo>
                <a:lnTo>
                  <a:pt x="401167" y="136702"/>
                </a:lnTo>
                <a:lnTo>
                  <a:pt x="393632" y="151598"/>
                </a:lnTo>
                <a:lnTo>
                  <a:pt x="389845" y="160905"/>
                </a:lnTo>
                <a:lnTo>
                  <a:pt x="386050" y="170919"/>
                </a:lnTo>
                <a:lnTo>
                  <a:pt x="378447" y="192206"/>
                </a:lnTo>
                <a:lnTo>
                  <a:pt x="374221" y="210980"/>
                </a:lnTo>
                <a:lnTo>
                  <a:pt x="372343" y="227791"/>
                </a:lnTo>
                <a:lnTo>
                  <a:pt x="371508" y="243729"/>
                </a:lnTo>
                <a:lnTo>
                  <a:pt x="371038" y="260914"/>
                </a:lnTo>
                <a:lnTo>
                  <a:pt x="370858" y="292053"/>
                </a:lnTo>
                <a:lnTo>
                  <a:pt x="372122" y="296451"/>
                </a:lnTo>
                <a:lnTo>
                  <a:pt x="374235" y="299383"/>
                </a:lnTo>
                <a:lnTo>
                  <a:pt x="393998" y="317166"/>
                </a:lnTo>
                <a:lnTo>
                  <a:pt x="397709" y="320813"/>
                </a:lnTo>
                <a:lnTo>
                  <a:pt x="401453" y="323245"/>
                </a:lnTo>
                <a:lnTo>
                  <a:pt x="409000" y="325946"/>
                </a:lnTo>
                <a:lnTo>
                  <a:pt x="420387" y="327467"/>
                </a:lnTo>
                <a:lnTo>
                  <a:pt x="431385" y="324436"/>
                </a:lnTo>
                <a:lnTo>
                  <a:pt x="451089" y="316316"/>
                </a:lnTo>
                <a:lnTo>
                  <a:pt x="489480" y="300006"/>
                </a:lnTo>
                <a:lnTo>
                  <a:pt x="507084" y="292863"/>
                </a:lnTo>
                <a:lnTo>
                  <a:pt x="548793" y="276742"/>
                </a:lnTo>
                <a:lnTo>
                  <a:pt x="568887" y="268025"/>
                </a:lnTo>
                <a:lnTo>
                  <a:pt x="580341" y="261383"/>
                </a:lnTo>
                <a:lnTo>
                  <a:pt x="593057" y="253145"/>
                </a:lnTo>
                <a:lnTo>
                  <a:pt x="606616" y="243842"/>
                </a:lnTo>
                <a:lnTo>
                  <a:pt x="628453" y="230119"/>
                </a:lnTo>
                <a:lnTo>
                  <a:pt x="646625" y="219787"/>
                </a:lnTo>
                <a:lnTo>
                  <a:pt x="663168" y="210962"/>
                </a:lnTo>
                <a:lnTo>
                  <a:pt x="680693" y="198853"/>
                </a:lnTo>
                <a:lnTo>
                  <a:pt x="699828" y="181800"/>
                </a:lnTo>
                <a:lnTo>
                  <a:pt x="700655" y="179769"/>
                </a:lnTo>
                <a:lnTo>
                  <a:pt x="701207" y="177145"/>
                </a:lnTo>
                <a:lnTo>
                  <a:pt x="702311" y="1795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median?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median of a triangle is a segment from a vertex to the midpoint of the opposite side.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81400"/>
            <a:ext cx="86487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altitude?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altitude of a triangle is the perpendicular segment from a vertex to a line that contains </a:t>
            </a:r>
            <a:r>
              <a:rPr lang="en-US" dirty="0" smtClean="0"/>
              <a:t>the opposite </a:t>
            </a:r>
            <a:r>
              <a:rPr lang="en-US" dirty="0" smtClean="0"/>
              <a:t>side.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581400"/>
            <a:ext cx="81534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72"/>
          <p:cNvSpPr/>
          <p:nvPr/>
        </p:nvSpPr>
        <p:spPr>
          <a:xfrm>
            <a:off x="5498070" y="3829620"/>
            <a:ext cx="422671" cy="419871"/>
          </a:xfrm>
          <a:custGeom>
            <a:avLst/>
            <a:gdLst/>
            <a:ahLst/>
            <a:cxnLst/>
            <a:rect l="0" t="0" r="0" b="0"/>
            <a:pathLst>
              <a:path w="422671" h="419871">
                <a:moveTo>
                  <a:pt x="308370" y="102300"/>
                </a:moveTo>
                <a:lnTo>
                  <a:pt x="302302" y="90164"/>
                </a:lnTo>
                <a:lnTo>
                  <a:pt x="299323" y="80819"/>
                </a:lnTo>
                <a:lnTo>
                  <a:pt x="298528" y="76549"/>
                </a:lnTo>
                <a:lnTo>
                  <a:pt x="294259" y="68418"/>
                </a:lnTo>
                <a:lnTo>
                  <a:pt x="291342" y="64472"/>
                </a:lnTo>
                <a:lnTo>
                  <a:pt x="288102" y="56701"/>
                </a:lnTo>
                <a:lnTo>
                  <a:pt x="287238" y="52850"/>
                </a:lnTo>
                <a:lnTo>
                  <a:pt x="282891" y="45185"/>
                </a:lnTo>
                <a:lnTo>
                  <a:pt x="275456" y="36276"/>
                </a:lnTo>
                <a:lnTo>
                  <a:pt x="263685" y="23849"/>
                </a:lnTo>
                <a:lnTo>
                  <a:pt x="253373" y="16633"/>
                </a:lnTo>
                <a:lnTo>
                  <a:pt x="244557" y="12155"/>
                </a:lnTo>
                <a:lnTo>
                  <a:pt x="236405" y="5932"/>
                </a:lnTo>
                <a:lnTo>
                  <a:pt x="229913" y="3765"/>
                </a:lnTo>
                <a:lnTo>
                  <a:pt x="221775" y="2319"/>
                </a:lnTo>
                <a:lnTo>
                  <a:pt x="212540" y="1356"/>
                </a:lnTo>
                <a:lnTo>
                  <a:pt x="203843" y="714"/>
                </a:lnTo>
                <a:lnTo>
                  <a:pt x="195505" y="286"/>
                </a:lnTo>
                <a:lnTo>
                  <a:pt x="187406" y="0"/>
                </a:lnTo>
                <a:lnTo>
                  <a:pt x="180738" y="1080"/>
                </a:lnTo>
                <a:lnTo>
                  <a:pt x="169941" y="5666"/>
                </a:lnTo>
                <a:lnTo>
                  <a:pt x="128854" y="26313"/>
                </a:lnTo>
                <a:lnTo>
                  <a:pt x="117248" y="33814"/>
                </a:lnTo>
                <a:lnTo>
                  <a:pt x="112375" y="37593"/>
                </a:lnTo>
                <a:lnTo>
                  <a:pt x="106587" y="43922"/>
                </a:lnTo>
                <a:lnTo>
                  <a:pt x="100188" y="51951"/>
                </a:lnTo>
                <a:lnTo>
                  <a:pt x="93382" y="61114"/>
                </a:lnTo>
                <a:lnTo>
                  <a:pt x="86304" y="69762"/>
                </a:lnTo>
                <a:lnTo>
                  <a:pt x="79046" y="78068"/>
                </a:lnTo>
                <a:lnTo>
                  <a:pt x="71667" y="86145"/>
                </a:lnTo>
                <a:lnTo>
                  <a:pt x="65478" y="94070"/>
                </a:lnTo>
                <a:lnTo>
                  <a:pt x="60082" y="101893"/>
                </a:lnTo>
                <a:lnTo>
                  <a:pt x="55215" y="109649"/>
                </a:lnTo>
                <a:lnTo>
                  <a:pt x="50699" y="117359"/>
                </a:lnTo>
                <a:lnTo>
                  <a:pt x="46419" y="125039"/>
                </a:lnTo>
                <a:lnTo>
                  <a:pt x="42296" y="132699"/>
                </a:lnTo>
                <a:lnTo>
                  <a:pt x="37008" y="144156"/>
                </a:lnTo>
                <a:lnTo>
                  <a:pt x="13655" y="198009"/>
                </a:lnTo>
                <a:lnTo>
                  <a:pt x="9023" y="208016"/>
                </a:lnTo>
                <a:lnTo>
                  <a:pt x="5935" y="217227"/>
                </a:lnTo>
                <a:lnTo>
                  <a:pt x="3877" y="225908"/>
                </a:lnTo>
                <a:lnTo>
                  <a:pt x="2504" y="234235"/>
                </a:lnTo>
                <a:lnTo>
                  <a:pt x="1590" y="242327"/>
                </a:lnTo>
                <a:lnTo>
                  <a:pt x="979" y="250261"/>
                </a:lnTo>
                <a:lnTo>
                  <a:pt x="573" y="258090"/>
                </a:lnTo>
                <a:lnTo>
                  <a:pt x="121" y="273563"/>
                </a:lnTo>
                <a:lnTo>
                  <a:pt x="0" y="281246"/>
                </a:lnTo>
                <a:lnTo>
                  <a:pt x="1190" y="287637"/>
                </a:lnTo>
                <a:lnTo>
                  <a:pt x="5899" y="298125"/>
                </a:lnTo>
                <a:lnTo>
                  <a:pt x="15689" y="311170"/>
                </a:lnTo>
                <a:lnTo>
                  <a:pt x="17999" y="315206"/>
                </a:lnTo>
                <a:lnTo>
                  <a:pt x="20566" y="323078"/>
                </a:lnTo>
                <a:lnTo>
                  <a:pt x="22520" y="325685"/>
                </a:lnTo>
                <a:lnTo>
                  <a:pt x="25094" y="327423"/>
                </a:lnTo>
                <a:lnTo>
                  <a:pt x="38169" y="333256"/>
                </a:lnTo>
                <a:lnTo>
                  <a:pt x="49851" y="338297"/>
                </a:lnTo>
                <a:lnTo>
                  <a:pt x="59276" y="340537"/>
                </a:lnTo>
                <a:lnTo>
                  <a:pt x="63567" y="339865"/>
                </a:lnTo>
                <a:lnTo>
                  <a:pt x="71722" y="335731"/>
                </a:lnTo>
                <a:lnTo>
                  <a:pt x="82966" y="333047"/>
                </a:lnTo>
                <a:lnTo>
                  <a:pt x="89521" y="332331"/>
                </a:lnTo>
                <a:lnTo>
                  <a:pt x="95160" y="329314"/>
                </a:lnTo>
                <a:lnTo>
                  <a:pt x="110435" y="314202"/>
                </a:lnTo>
                <a:lnTo>
                  <a:pt x="123455" y="305275"/>
                </a:lnTo>
                <a:lnTo>
                  <a:pt x="130484" y="299846"/>
                </a:lnTo>
                <a:lnTo>
                  <a:pt x="137709" y="293688"/>
                </a:lnTo>
                <a:lnTo>
                  <a:pt x="145066" y="287041"/>
                </a:lnTo>
                <a:lnTo>
                  <a:pt x="160014" y="272884"/>
                </a:lnTo>
                <a:lnTo>
                  <a:pt x="167555" y="265552"/>
                </a:lnTo>
                <a:lnTo>
                  <a:pt x="173853" y="258125"/>
                </a:lnTo>
                <a:lnTo>
                  <a:pt x="179322" y="250633"/>
                </a:lnTo>
                <a:lnTo>
                  <a:pt x="184238" y="243099"/>
                </a:lnTo>
                <a:lnTo>
                  <a:pt x="209360" y="202155"/>
                </a:lnTo>
                <a:lnTo>
                  <a:pt x="216963" y="189190"/>
                </a:lnTo>
                <a:lnTo>
                  <a:pt x="228798" y="168011"/>
                </a:lnTo>
                <a:lnTo>
                  <a:pt x="238291" y="150131"/>
                </a:lnTo>
                <a:lnTo>
                  <a:pt x="254733" y="117957"/>
                </a:lnTo>
                <a:lnTo>
                  <a:pt x="262518" y="105871"/>
                </a:lnTo>
                <a:lnTo>
                  <a:pt x="266372" y="100871"/>
                </a:lnTo>
                <a:lnTo>
                  <a:pt x="270654" y="91928"/>
                </a:lnTo>
                <a:lnTo>
                  <a:pt x="271796" y="87765"/>
                </a:lnTo>
                <a:lnTo>
                  <a:pt x="273827" y="90070"/>
                </a:lnTo>
                <a:lnTo>
                  <a:pt x="276451" y="96687"/>
                </a:lnTo>
                <a:lnTo>
                  <a:pt x="279471" y="106178"/>
                </a:lnTo>
                <a:lnTo>
                  <a:pt x="281484" y="117585"/>
                </a:lnTo>
                <a:lnTo>
                  <a:pt x="282826" y="130270"/>
                </a:lnTo>
                <a:lnTo>
                  <a:pt x="283720" y="143806"/>
                </a:lnTo>
                <a:lnTo>
                  <a:pt x="284316" y="160451"/>
                </a:lnTo>
                <a:lnTo>
                  <a:pt x="284980" y="199264"/>
                </a:lnTo>
                <a:lnTo>
                  <a:pt x="286426" y="216473"/>
                </a:lnTo>
                <a:lnTo>
                  <a:pt x="288661" y="231755"/>
                </a:lnTo>
                <a:lnTo>
                  <a:pt x="291421" y="245753"/>
                </a:lnTo>
                <a:lnTo>
                  <a:pt x="293260" y="261435"/>
                </a:lnTo>
                <a:lnTo>
                  <a:pt x="294487" y="278240"/>
                </a:lnTo>
                <a:lnTo>
                  <a:pt x="295305" y="295793"/>
                </a:lnTo>
                <a:lnTo>
                  <a:pt x="297120" y="310035"/>
                </a:lnTo>
                <a:lnTo>
                  <a:pt x="299600" y="322070"/>
                </a:lnTo>
                <a:lnTo>
                  <a:pt x="302523" y="332633"/>
                </a:lnTo>
                <a:lnTo>
                  <a:pt x="304472" y="342215"/>
                </a:lnTo>
                <a:lnTo>
                  <a:pt x="305771" y="351143"/>
                </a:lnTo>
                <a:lnTo>
                  <a:pt x="306637" y="359635"/>
                </a:lnTo>
                <a:lnTo>
                  <a:pt x="308485" y="367836"/>
                </a:lnTo>
                <a:lnTo>
                  <a:pt x="310986" y="375845"/>
                </a:lnTo>
                <a:lnTo>
                  <a:pt x="313924" y="383723"/>
                </a:lnTo>
                <a:lnTo>
                  <a:pt x="320575" y="395863"/>
                </a:lnTo>
                <a:lnTo>
                  <a:pt x="327764" y="405492"/>
                </a:lnTo>
                <a:lnTo>
                  <a:pt x="335192" y="414005"/>
                </a:lnTo>
                <a:lnTo>
                  <a:pt x="338952" y="416783"/>
                </a:lnTo>
                <a:lnTo>
                  <a:pt x="346515" y="419870"/>
                </a:lnTo>
                <a:lnTo>
                  <a:pt x="350310" y="419423"/>
                </a:lnTo>
                <a:lnTo>
                  <a:pt x="354110" y="417856"/>
                </a:lnTo>
                <a:lnTo>
                  <a:pt x="365526" y="409581"/>
                </a:lnTo>
                <a:lnTo>
                  <a:pt x="374412" y="402699"/>
                </a:lnTo>
                <a:lnTo>
                  <a:pt x="386829" y="395407"/>
                </a:lnTo>
                <a:lnTo>
                  <a:pt x="393695" y="390415"/>
                </a:lnTo>
                <a:lnTo>
                  <a:pt x="400813" y="384546"/>
                </a:lnTo>
                <a:lnTo>
                  <a:pt x="422670" y="365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3"/>
          <p:cNvSpPr/>
          <p:nvPr/>
        </p:nvSpPr>
        <p:spPr>
          <a:xfrm>
            <a:off x="5990462" y="3863339"/>
            <a:ext cx="238889" cy="319784"/>
          </a:xfrm>
          <a:custGeom>
            <a:avLst/>
            <a:gdLst/>
            <a:ahLst/>
            <a:cxnLst/>
            <a:rect l="0" t="0" r="0" b="0"/>
            <a:pathLst>
              <a:path w="238889" h="319784">
                <a:moveTo>
                  <a:pt x="124588" y="0"/>
                </a:moveTo>
                <a:lnTo>
                  <a:pt x="112452" y="12136"/>
                </a:lnTo>
                <a:lnTo>
                  <a:pt x="106337" y="16981"/>
                </a:lnTo>
                <a:lnTo>
                  <a:pt x="99720" y="21481"/>
                </a:lnTo>
                <a:lnTo>
                  <a:pt x="92770" y="25751"/>
                </a:lnTo>
                <a:lnTo>
                  <a:pt x="88135" y="29867"/>
                </a:lnTo>
                <a:lnTo>
                  <a:pt x="85047" y="33882"/>
                </a:lnTo>
                <a:lnTo>
                  <a:pt x="82987" y="37828"/>
                </a:lnTo>
                <a:lnTo>
                  <a:pt x="79074" y="41729"/>
                </a:lnTo>
                <a:lnTo>
                  <a:pt x="73925" y="45599"/>
                </a:lnTo>
                <a:lnTo>
                  <a:pt x="67952" y="49450"/>
                </a:lnTo>
                <a:lnTo>
                  <a:pt x="62701" y="54557"/>
                </a:lnTo>
                <a:lnTo>
                  <a:pt x="57930" y="60501"/>
                </a:lnTo>
                <a:lnTo>
                  <a:pt x="53479" y="67004"/>
                </a:lnTo>
                <a:lnTo>
                  <a:pt x="49242" y="73879"/>
                </a:lnTo>
                <a:lnTo>
                  <a:pt x="45147" y="81003"/>
                </a:lnTo>
                <a:lnTo>
                  <a:pt x="37211" y="95692"/>
                </a:lnTo>
                <a:lnTo>
                  <a:pt x="29450" y="110687"/>
                </a:lnTo>
                <a:lnTo>
                  <a:pt x="24332" y="124591"/>
                </a:lnTo>
                <a:lnTo>
                  <a:pt x="18381" y="142751"/>
                </a:lnTo>
                <a:lnTo>
                  <a:pt x="11873" y="163748"/>
                </a:lnTo>
                <a:lnTo>
                  <a:pt x="7535" y="182825"/>
                </a:lnTo>
                <a:lnTo>
                  <a:pt x="4642" y="200624"/>
                </a:lnTo>
                <a:lnTo>
                  <a:pt x="1428" y="230136"/>
                </a:lnTo>
                <a:lnTo>
                  <a:pt x="571" y="239784"/>
                </a:lnTo>
                <a:lnTo>
                  <a:pt x="0" y="247486"/>
                </a:lnTo>
                <a:lnTo>
                  <a:pt x="889" y="255161"/>
                </a:lnTo>
                <a:lnTo>
                  <a:pt x="2752" y="262818"/>
                </a:lnTo>
                <a:lnTo>
                  <a:pt x="5264" y="270462"/>
                </a:lnTo>
                <a:lnTo>
                  <a:pt x="8209" y="278098"/>
                </a:lnTo>
                <a:lnTo>
                  <a:pt x="11441" y="285729"/>
                </a:lnTo>
                <a:lnTo>
                  <a:pt x="14867" y="293356"/>
                </a:lnTo>
                <a:lnTo>
                  <a:pt x="18420" y="299711"/>
                </a:lnTo>
                <a:lnTo>
                  <a:pt x="22059" y="305217"/>
                </a:lnTo>
                <a:lnTo>
                  <a:pt x="25756" y="310158"/>
                </a:lnTo>
                <a:lnTo>
                  <a:pt x="30760" y="313452"/>
                </a:lnTo>
                <a:lnTo>
                  <a:pt x="36636" y="315648"/>
                </a:lnTo>
                <a:lnTo>
                  <a:pt x="43093" y="317112"/>
                </a:lnTo>
                <a:lnTo>
                  <a:pt x="48668" y="318089"/>
                </a:lnTo>
                <a:lnTo>
                  <a:pt x="53654" y="318739"/>
                </a:lnTo>
                <a:lnTo>
                  <a:pt x="58249" y="319173"/>
                </a:lnTo>
                <a:lnTo>
                  <a:pt x="63852" y="319462"/>
                </a:lnTo>
                <a:lnTo>
                  <a:pt x="76850" y="319783"/>
                </a:lnTo>
                <a:lnTo>
                  <a:pt x="83873" y="318599"/>
                </a:lnTo>
                <a:lnTo>
                  <a:pt x="91094" y="316540"/>
                </a:lnTo>
                <a:lnTo>
                  <a:pt x="98448" y="313896"/>
                </a:lnTo>
                <a:lnTo>
                  <a:pt x="105892" y="312134"/>
                </a:lnTo>
                <a:lnTo>
                  <a:pt x="113394" y="310960"/>
                </a:lnTo>
                <a:lnTo>
                  <a:pt x="120935" y="310177"/>
                </a:lnTo>
                <a:lnTo>
                  <a:pt x="128502" y="307115"/>
                </a:lnTo>
                <a:lnTo>
                  <a:pt x="136087" y="302533"/>
                </a:lnTo>
                <a:lnTo>
                  <a:pt x="143684" y="296939"/>
                </a:lnTo>
                <a:lnTo>
                  <a:pt x="151289" y="291939"/>
                </a:lnTo>
                <a:lnTo>
                  <a:pt x="158898" y="287337"/>
                </a:lnTo>
                <a:lnTo>
                  <a:pt x="166512" y="282998"/>
                </a:lnTo>
                <a:lnTo>
                  <a:pt x="176667" y="276295"/>
                </a:lnTo>
                <a:lnTo>
                  <a:pt x="188517" y="268017"/>
                </a:lnTo>
                <a:lnTo>
                  <a:pt x="238888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4"/>
          <p:cNvSpPr/>
          <p:nvPr/>
        </p:nvSpPr>
        <p:spPr>
          <a:xfrm>
            <a:off x="6299674" y="3707191"/>
            <a:ext cx="499377" cy="533339"/>
          </a:xfrm>
          <a:custGeom>
            <a:avLst/>
            <a:gdLst/>
            <a:ahLst/>
            <a:cxnLst/>
            <a:rect l="0" t="0" r="0" b="0"/>
            <a:pathLst>
              <a:path w="499377" h="533339">
                <a:moveTo>
                  <a:pt x="43976" y="213298"/>
                </a:moveTo>
                <a:lnTo>
                  <a:pt x="37908" y="225434"/>
                </a:lnTo>
                <a:lnTo>
                  <a:pt x="28067" y="239049"/>
                </a:lnTo>
                <a:lnTo>
                  <a:pt x="25750" y="245705"/>
                </a:lnTo>
                <a:lnTo>
                  <a:pt x="24205" y="253953"/>
                </a:lnTo>
                <a:lnTo>
                  <a:pt x="23175" y="263261"/>
                </a:lnTo>
                <a:lnTo>
                  <a:pt x="21219" y="272007"/>
                </a:lnTo>
                <a:lnTo>
                  <a:pt x="15658" y="288498"/>
                </a:lnTo>
                <a:lnTo>
                  <a:pt x="12340" y="304293"/>
                </a:lnTo>
                <a:lnTo>
                  <a:pt x="4142" y="371537"/>
                </a:lnTo>
                <a:lnTo>
                  <a:pt x="2180" y="393721"/>
                </a:lnTo>
                <a:lnTo>
                  <a:pt x="872" y="414860"/>
                </a:lnTo>
                <a:lnTo>
                  <a:pt x="0" y="435303"/>
                </a:lnTo>
                <a:lnTo>
                  <a:pt x="688" y="450201"/>
                </a:lnTo>
                <a:lnTo>
                  <a:pt x="2418" y="461404"/>
                </a:lnTo>
                <a:lnTo>
                  <a:pt x="7725" y="477238"/>
                </a:lnTo>
                <a:lnTo>
                  <a:pt x="14318" y="488508"/>
                </a:lnTo>
                <a:lnTo>
                  <a:pt x="17854" y="492022"/>
                </a:lnTo>
                <a:lnTo>
                  <a:pt x="21481" y="494364"/>
                </a:lnTo>
                <a:lnTo>
                  <a:pt x="28897" y="496966"/>
                </a:lnTo>
                <a:lnTo>
                  <a:pt x="44008" y="498637"/>
                </a:lnTo>
                <a:lnTo>
                  <a:pt x="47807" y="498774"/>
                </a:lnTo>
                <a:lnTo>
                  <a:pt x="51610" y="497596"/>
                </a:lnTo>
                <a:lnTo>
                  <a:pt x="59221" y="492899"/>
                </a:lnTo>
                <a:lnTo>
                  <a:pt x="61759" y="489869"/>
                </a:lnTo>
                <a:lnTo>
                  <a:pt x="63452" y="486579"/>
                </a:lnTo>
                <a:lnTo>
                  <a:pt x="64579" y="483116"/>
                </a:lnTo>
                <a:lnTo>
                  <a:pt x="72606" y="469107"/>
                </a:lnTo>
                <a:lnTo>
                  <a:pt x="78302" y="460037"/>
                </a:lnTo>
                <a:lnTo>
                  <a:pt x="83370" y="451452"/>
                </a:lnTo>
                <a:lnTo>
                  <a:pt x="122808" y="381334"/>
                </a:lnTo>
                <a:lnTo>
                  <a:pt x="130820" y="364692"/>
                </a:lnTo>
                <a:lnTo>
                  <a:pt x="136162" y="351058"/>
                </a:lnTo>
                <a:lnTo>
                  <a:pt x="139723" y="339428"/>
                </a:lnTo>
                <a:lnTo>
                  <a:pt x="147066" y="323119"/>
                </a:lnTo>
                <a:lnTo>
                  <a:pt x="154564" y="310368"/>
                </a:lnTo>
                <a:lnTo>
                  <a:pt x="162129" y="296234"/>
                </a:lnTo>
                <a:lnTo>
                  <a:pt x="164655" y="292719"/>
                </a:lnTo>
                <a:lnTo>
                  <a:pt x="166339" y="291645"/>
                </a:lnTo>
                <a:lnTo>
                  <a:pt x="167461" y="292200"/>
                </a:lnTo>
                <a:lnTo>
                  <a:pt x="168209" y="309079"/>
                </a:lnTo>
                <a:lnTo>
                  <a:pt x="169508" y="427214"/>
                </a:lnTo>
                <a:lnTo>
                  <a:pt x="170844" y="437189"/>
                </a:lnTo>
                <a:lnTo>
                  <a:pt x="175715" y="451659"/>
                </a:lnTo>
                <a:lnTo>
                  <a:pt x="179530" y="466945"/>
                </a:lnTo>
                <a:lnTo>
                  <a:pt x="183875" y="471296"/>
                </a:lnTo>
                <a:lnTo>
                  <a:pt x="198863" y="479518"/>
                </a:lnTo>
                <a:lnTo>
                  <a:pt x="211451" y="484018"/>
                </a:lnTo>
                <a:lnTo>
                  <a:pt x="222549" y="486018"/>
                </a:lnTo>
                <a:lnTo>
                  <a:pt x="235948" y="486908"/>
                </a:lnTo>
                <a:lnTo>
                  <a:pt x="246983" y="487302"/>
                </a:lnTo>
                <a:lnTo>
                  <a:pt x="251704" y="487408"/>
                </a:lnTo>
                <a:lnTo>
                  <a:pt x="256121" y="486208"/>
                </a:lnTo>
                <a:lnTo>
                  <a:pt x="269676" y="478452"/>
                </a:lnTo>
                <a:lnTo>
                  <a:pt x="282294" y="471691"/>
                </a:lnTo>
                <a:lnTo>
                  <a:pt x="296368" y="461066"/>
                </a:lnTo>
                <a:lnTo>
                  <a:pt x="309820" y="447877"/>
                </a:lnTo>
                <a:lnTo>
                  <a:pt x="320032" y="433549"/>
                </a:lnTo>
                <a:lnTo>
                  <a:pt x="335577" y="411941"/>
                </a:lnTo>
                <a:lnTo>
                  <a:pt x="345056" y="399067"/>
                </a:lnTo>
                <a:lnTo>
                  <a:pt x="355186" y="382864"/>
                </a:lnTo>
                <a:lnTo>
                  <a:pt x="365750" y="364442"/>
                </a:lnTo>
                <a:lnTo>
                  <a:pt x="376602" y="344541"/>
                </a:lnTo>
                <a:lnTo>
                  <a:pt x="385107" y="327463"/>
                </a:lnTo>
                <a:lnTo>
                  <a:pt x="392047" y="312268"/>
                </a:lnTo>
                <a:lnTo>
                  <a:pt x="397943" y="298329"/>
                </a:lnTo>
                <a:lnTo>
                  <a:pt x="403143" y="285225"/>
                </a:lnTo>
                <a:lnTo>
                  <a:pt x="412309" y="260506"/>
                </a:lnTo>
                <a:lnTo>
                  <a:pt x="424609" y="225169"/>
                </a:lnTo>
                <a:lnTo>
                  <a:pt x="428541" y="212322"/>
                </a:lnTo>
                <a:lnTo>
                  <a:pt x="441413" y="167430"/>
                </a:lnTo>
                <a:lnTo>
                  <a:pt x="459480" y="109538"/>
                </a:lnTo>
                <a:lnTo>
                  <a:pt x="473440" y="60353"/>
                </a:lnTo>
                <a:lnTo>
                  <a:pt x="481652" y="33562"/>
                </a:lnTo>
                <a:lnTo>
                  <a:pt x="484350" y="23625"/>
                </a:lnTo>
                <a:lnTo>
                  <a:pt x="487347" y="9195"/>
                </a:lnTo>
                <a:lnTo>
                  <a:pt x="489417" y="4840"/>
                </a:lnTo>
                <a:lnTo>
                  <a:pt x="492067" y="1936"/>
                </a:lnTo>
                <a:lnTo>
                  <a:pt x="495102" y="0"/>
                </a:lnTo>
                <a:lnTo>
                  <a:pt x="497127" y="1250"/>
                </a:lnTo>
                <a:lnTo>
                  <a:pt x="498476" y="4623"/>
                </a:lnTo>
                <a:lnTo>
                  <a:pt x="499376" y="9411"/>
                </a:lnTo>
                <a:lnTo>
                  <a:pt x="498706" y="13874"/>
                </a:lnTo>
                <a:lnTo>
                  <a:pt x="496989" y="18118"/>
                </a:lnTo>
                <a:lnTo>
                  <a:pt x="494574" y="22218"/>
                </a:lnTo>
                <a:lnTo>
                  <a:pt x="492965" y="31302"/>
                </a:lnTo>
                <a:lnTo>
                  <a:pt x="491892" y="43707"/>
                </a:lnTo>
                <a:lnTo>
                  <a:pt x="491176" y="58327"/>
                </a:lnTo>
                <a:lnTo>
                  <a:pt x="489430" y="70615"/>
                </a:lnTo>
                <a:lnTo>
                  <a:pt x="486995" y="81346"/>
                </a:lnTo>
                <a:lnTo>
                  <a:pt x="484101" y="91040"/>
                </a:lnTo>
                <a:lnTo>
                  <a:pt x="480903" y="105123"/>
                </a:lnTo>
                <a:lnTo>
                  <a:pt x="473962" y="141090"/>
                </a:lnTo>
                <a:lnTo>
                  <a:pt x="471604" y="158810"/>
                </a:lnTo>
                <a:lnTo>
                  <a:pt x="470031" y="175703"/>
                </a:lnTo>
                <a:lnTo>
                  <a:pt x="468983" y="192045"/>
                </a:lnTo>
                <a:lnTo>
                  <a:pt x="467013" y="206749"/>
                </a:lnTo>
                <a:lnTo>
                  <a:pt x="464430" y="220362"/>
                </a:lnTo>
                <a:lnTo>
                  <a:pt x="461439" y="233247"/>
                </a:lnTo>
                <a:lnTo>
                  <a:pt x="459445" y="253268"/>
                </a:lnTo>
                <a:lnTo>
                  <a:pt x="458115" y="278045"/>
                </a:lnTo>
                <a:lnTo>
                  <a:pt x="456637" y="333515"/>
                </a:lnTo>
                <a:lnTo>
                  <a:pt x="455981" y="387801"/>
                </a:lnTo>
                <a:lnTo>
                  <a:pt x="457076" y="409644"/>
                </a:lnTo>
                <a:lnTo>
                  <a:pt x="459076" y="428015"/>
                </a:lnTo>
                <a:lnTo>
                  <a:pt x="461679" y="444073"/>
                </a:lnTo>
                <a:lnTo>
                  <a:pt x="463415" y="457318"/>
                </a:lnTo>
                <a:lnTo>
                  <a:pt x="464572" y="468688"/>
                </a:lnTo>
                <a:lnTo>
                  <a:pt x="465343" y="478808"/>
                </a:lnTo>
                <a:lnTo>
                  <a:pt x="467127" y="488095"/>
                </a:lnTo>
                <a:lnTo>
                  <a:pt x="469587" y="496826"/>
                </a:lnTo>
                <a:lnTo>
                  <a:pt x="474436" y="512031"/>
                </a:lnTo>
                <a:lnTo>
                  <a:pt x="475729" y="517863"/>
                </a:lnTo>
                <a:lnTo>
                  <a:pt x="478316" y="5333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5"/>
          <p:cNvSpPr/>
          <p:nvPr/>
        </p:nvSpPr>
        <p:spPr>
          <a:xfrm>
            <a:off x="6523252" y="3886200"/>
            <a:ext cx="369039" cy="80010"/>
          </a:xfrm>
          <a:custGeom>
            <a:avLst/>
            <a:gdLst/>
            <a:ahLst/>
            <a:cxnLst/>
            <a:rect l="0" t="0" r="0" b="0"/>
            <a:pathLst>
              <a:path w="369039" h="80010">
                <a:moveTo>
                  <a:pt x="14707" y="80009"/>
                </a:moveTo>
                <a:lnTo>
                  <a:pt x="2572" y="73942"/>
                </a:lnTo>
                <a:lnTo>
                  <a:pt x="267" y="70884"/>
                </a:lnTo>
                <a:lnTo>
                  <a:pt x="0" y="67576"/>
                </a:lnTo>
                <a:lnTo>
                  <a:pt x="1093" y="64101"/>
                </a:lnTo>
                <a:lnTo>
                  <a:pt x="5631" y="60513"/>
                </a:lnTo>
                <a:lnTo>
                  <a:pt x="12466" y="56852"/>
                </a:lnTo>
                <a:lnTo>
                  <a:pt x="20833" y="53141"/>
                </a:lnTo>
                <a:lnTo>
                  <a:pt x="28951" y="50667"/>
                </a:lnTo>
                <a:lnTo>
                  <a:pt x="36904" y="49018"/>
                </a:lnTo>
                <a:lnTo>
                  <a:pt x="44745" y="47919"/>
                </a:lnTo>
                <a:lnTo>
                  <a:pt x="62673" y="43376"/>
                </a:lnTo>
                <a:lnTo>
                  <a:pt x="116458" y="28168"/>
                </a:lnTo>
                <a:lnTo>
                  <a:pt x="139692" y="22588"/>
                </a:lnTo>
                <a:lnTo>
                  <a:pt x="158990" y="18869"/>
                </a:lnTo>
                <a:lnTo>
                  <a:pt x="175666" y="16389"/>
                </a:lnTo>
                <a:lnTo>
                  <a:pt x="190593" y="13466"/>
                </a:lnTo>
                <a:lnTo>
                  <a:pt x="204355" y="10247"/>
                </a:lnTo>
                <a:lnTo>
                  <a:pt x="217339" y="6831"/>
                </a:lnTo>
                <a:lnTo>
                  <a:pt x="228535" y="4554"/>
                </a:lnTo>
                <a:lnTo>
                  <a:pt x="238539" y="3036"/>
                </a:lnTo>
                <a:lnTo>
                  <a:pt x="247749" y="2023"/>
                </a:lnTo>
                <a:lnTo>
                  <a:pt x="257698" y="1349"/>
                </a:lnTo>
                <a:lnTo>
                  <a:pt x="268141" y="899"/>
                </a:lnTo>
                <a:lnTo>
                  <a:pt x="3690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6"/>
          <p:cNvSpPr/>
          <p:nvPr/>
        </p:nvSpPr>
        <p:spPr>
          <a:xfrm>
            <a:off x="6915150" y="3853671"/>
            <a:ext cx="285751" cy="294702"/>
          </a:xfrm>
          <a:custGeom>
            <a:avLst/>
            <a:gdLst/>
            <a:ahLst/>
            <a:cxnLst/>
            <a:rect l="0" t="0" r="0" b="0"/>
            <a:pathLst>
              <a:path w="285751" h="294702">
                <a:moveTo>
                  <a:pt x="0" y="123968"/>
                </a:moveTo>
                <a:lnTo>
                  <a:pt x="18203" y="130037"/>
                </a:lnTo>
                <a:lnTo>
                  <a:pt x="24835" y="131824"/>
                </a:lnTo>
                <a:lnTo>
                  <a:pt x="30526" y="133015"/>
                </a:lnTo>
                <a:lnTo>
                  <a:pt x="35591" y="133810"/>
                </a:lnTo>
                <a:lnTo>
                  <a:pt x="41507" y="134339"/>
                </a:lnTo>
                <a:lnTo>
                  <a:pt x="47992" y="134692"/>
                </a:lnTo>
                <a:lnTo>
                  <a:pt x="65866" y="135189"/>
                </a:lnTo>
                <a:lnTo>
                  <a:pt x="70580" y="135259"/>
                </a:lnTo>
                <a:lnTo>
                  <a:pt x="77534" y="134035"/>
                </a:lnTo>
                <a:lnTo>
                  <a:pt x="85979" y="131950"/>
                </a:lnTo>
                <a:lnTo>
                  <a:pt x="95418" y="129289"/>
                </a:lnTo>
                <a:lnTo>
                  <a:pt x="105523" y="124976"/>
                </a:lnTo>
                <a:lnTo>
                  <a:pt x="116068" y="119560"/>
                </a:lnTo>
                <a:lnTo>
                  <a:pt x="126909" y="113409"/>
                </a:lnTo>
                <a:lnTo>
                  <a:pt x="135406" y="108039"/>
                </a:lnTo>
                <a:lnTo>
                  <a:pt x="142340" y="103189"/>
                </a:lnTo>
                <a:lnTo>
                  <a:pt x="148233" y="98686"/>
                </a:lnTo>
                <a:lnTo>
                  <a:pt x="153432" y="94413"/>
                </a:lnTo>
                <a:lnTo>
                  <a:pt x="158168" y="90295"/>
                </a:lnTo>
                <a:lnTo>
                  <a:pt x="166816" y="82332"/>
                </a:lnTo>
                <a:lnTo>
                  <a:pt x="174893" y="74560"/>
                </a:lnTo>
                <a:lnTo>
                  <a:pt x="178826" y="69440"/>
                </a:lnTo>
                <a:lnTo>
                  <a:pt x="182717" y="63486"/>
                </a:lnTo>
                <a:lnTo>
                  <a:pt x="186581" y="56977"/>
                </a:lnTo>
                <a:lnTo>
                  <a:pt x="190427" y="50097"/>
                </a:lnTo>
                <a:lnTo>
                  <a:pt x="203472" y="25419"/>
                </a:lnTo>
                <a:lnTo>
                  <a:pt x="204732" y="19632"/>
                </a:lnTo>
                <a:lnTo>
                  <a:pt x="205068" y="16311"/>
                </a:lnTo>
                <a:lnTo>
                  <a:pt x="204022" y="14097"/>
                </a:lnTo>
                <a:lnTo>
                  <a:pt x="202055" y="12621"/>
                </a:lnTo>
                <a:lnTo>
                  <a:pt x="199473" y="11637"/>
                </a:lnTo>
                <a:lnTo>
                  <a:pt x="197752" y="9711"/>
                </a:lnTo>
                <a:lnTo>
                  <a:pt x="196604" y="7156"/>
                </a:lnTo>
                <a:lnTo>
                  <a:pt x="195839" y="4184"/>
                </a:lnTo>
                <a:lnTo>
                  <a:pt x="194060" y="2202"/>
                </a:lnTo>
                <a:lnTo>
                  <a:pt x="191603" y="881"/>
                </a:lnTo>
                <a:lnTo>
                  <a:pt x="188695" y="0"/>
                </a:lnTo>
                <a:lnTo>
                  <a:pt x="185487" y="683"/>
                </a:lnTo>
                <a:lnTo>
                  <a:pt x="178535" y="4828"/>
                </a:lnTo>
                <a:lnTo>
                  <a:pt x="171212" y="7517"/>
                </a:lnTo>
                <a:lnTo>
                  <a:pt x="167482" y="8234"/>
                </a:lnTo>
                <a:lnTo>
                  <a:pt x="159949" y="12418"/>
                </a:lnTo>
                <a:lnTo>
                  <a:pt x="151098" y="18510"/>
                </a:lnTo>
                <a:lnTo>
                  <a:pt x="145182" y="21913"/>
                </a:lnTo>
                <a:lnTo>
                  <a:pt x="138698" y="25451"/>
                </a:lnTo>
                <a:lnTo>
                  <a:pt x="133105" y="30350"/>
                </a:lnTo>
                <a:lnTo>
                  <a:pt x="128106" y="36157"/>
                </a:lnTo>
                <a:lnTo>
                  <a:pt x="123504" y="42567"/>
                </a:lnTo>
                <a:lnTo>
                  <a:pt x="119166" y="48111"/>
                </a:lnTo>
                <a:lnTo>
                  <a:pt x="115004" y="53077"/>
                </a:lnTo>
                <a:lnTo>
                  <a:pt x="110959" y="57657"/>
                </a:lnTo>
                <a:lnTo>
                  <a:pt x="104452" y="65791"/>
                </a:lnTo>
                <a:lnTo>
                  <a:pt x="87063" y="88375"/>
                </a:lnTo>
                <a:lnTo>
                  <a:pt x="78361" y="100239"/>
                </a:lnTo>
                <a:lnTo>
                  <a:pt x="61921" y="123582"/>
                </a:lnTo>
                <a:lnTo>
                  <a:pt x="56520" y="133871"/>
                </a:lnTo>
                <a:lnTo>
                  <a:pt x="52920" y="143270"/>
                </a:lnTo>
                <a:lnTo>
                  <a:pt x="47650" y="163027"/>
                </a:lnTo>
                <a:lnTo>
                  <a:pt x="41074" y="188741"/>
                </a:lnTo>
                <a:lnTo>
                  <a:pt x="38812" y="200170"/>
                </a:lnTo>
                <a:lnTo>
                  <a:pt x="37305" y="210330"/>
                </a:lnTo>
                <a:lnTo>
                  <a:pt x="36300" y="219643"/>
                </a:lnTo>
                <a:lnTo>
                  <a:pt x="35630" y="227121"/>
                </a:lnTo>
                <a:lnTo>
                  <a:pt x="35183" y="233377"/>
                </a:lnTo>
                <a:lnTo>
                  <a:pt x="34885" y="238817"/>
                </a:lnTo>
                <a:lnTo>
                  <a:pt x="35957" y="244985"/>
                </a:lnTo>
                <a:lnTo>
                  <a:pt x="37941" y="251636"/>
                </a:lnTo>
                <a:lnTo>
                  <a:pt x="40534" y="258610"/>
                </a:lnTo>
                <a:lnTo>
                  <a:pt x="43533" y="264529"/>
                </a:lnTo>
                <a:lnTo>
                  <a:pt x="46801" y="269746"/>
                </a:lnTo>
                <a:lnTo>
                  <a:pt x="53820" y="278929"/>
                </a:lnTo>
                <a:lnTo>
                  <a:pt x="61173" y="287243"/>
                </a:lnTo>
                <a:lnTo>
                  <a:pt x="66182" y="289968"/>
                </a:lnTo>
                <a:lnTo>
                  <a:pt x="72061" y="291785"/>
                </a:lnTo>
                <a:lnTo>
                  <a:pt x="78521" y="292996"/>
                </a:lnTo>
                <a:lnTo>
                  <a:pt x="84097" y="293803"/>
                </a:lnTo>
                <a:lnTo>
                  <a:pt x="89084" y="294342"/>
                </a:lnTo>
                <a:lnTo>
                  <a:pt x="93680" y="294701"/>
                </a:lnTo>
                <a:lnTo>
                  <a:pt x="99283" y="293670"/>
                </a:lnTo>
                <a:lnTo>
                  <a:pt x="105558" y="291713"/>
                </a:lnTo>
                <a:lnTo>
                  <a:pt x="112282" y="289138"/>
                </a:lnTo>
                <a:lnTo>
                  <a:pt x="119305" y="287421"/>
                </a:lnTo>
                <a:lnTo>
                  <a:pt x="126526" y="286277"/>
                </a:lnTo>
                <a:lnTo>
                  <a:pt x="133880" y="285515"/>
                </a:lnTo>
                <a:lnTo>
                  <a:pt x="140054" y="283736"/>
                </a:lnTo>
                <a:lnTo>
                  <a:pt x="145439" y="281280"/>
                </a:lnTo>
                <a:lnTo>
                  <a:pt x="150299" y="278373"/>
                </a:lnTo>
                <a:lnTo>
                  <a:pt x="158619" y="273895"/>
                </a:lnTo>
                <a:lnTo>
                  <a:pt x="210666" y="247319"/>
                </a:lnTo>
                <a:lnTo>
                  <a:pt x="217915" y="243032"/>
                </a:lnTo>
                <a:lnTo>
                  <a:pt x="224016" y="238904"/>
                </a:lnTo>
                <a:lnTo>
                  <a:pt x="229354" y="234882"/>
                </a:lnTo>
                <a:lnTo>
                  <a:pt x="235453" y="230931"/>
                </a:lnTo>
                <a:lnTo>
                  <a:pt x="242058" y="227027"/>
                </a:lnTo>
                <a:lnTo>
                  <a:pt x="249001" y="223154"/>
                </a:lnTo>
                <a:lnTo>
                  <a:pt x="254901" y="219302"/>
                </a:lnTo>
                <a:lnTo>
                  <a:pt x="260104" y="215464"/>
                </a:lnTo>
                <a:lnTo>
                  <a:pt x="264842" y="211636"/>
                </a:lnTo>
                <a:lnTo>
                  <a:pt x="273494" y="203995"/>
                </a:lnTo>
                <a:lnTo>
                  <a:pt x="285750" y="1925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7"/>
          <p:cNvSpPr/>
          <p:nvPr/>
        </p:nvSpPr>
        <p:spPr>
          <a:xfrm>
            <a:off x="5215031" y="4327340"/>
            <a:ext cx="728570" cy="386342"/>
          </a:xfrm>
          <a:custGeom>
            <a:avLst/>
            <a:gdLst/>
            <a:ahLst/>
            <a:cxnLst/>
            <a:rect l="0" t="0" r="0" b="0"/>
            <a:pathLst>
              <a:path w="728570" h="386342">
                <a:moveTo>
                  <a:pt x="157069" y="141789"/>
                </a:moveTo>
                <a:lnTo>
                  <a:pt x="108282" y="141789"/>
                </a:lnTo>
                <a:lnTo>
                  <a:pt x="104224" y="143060"/>
                </a:lnTo>
                <a:lnTo>
                  <a:pt x="89906" y="152185"/>
                </a:lnTo>
                <a:lnTo>
                  <a:pt x="72608" y="163766"/>
                </a:lnTo>
                <a:lnTo>
                  <a:pt x="63932" y="171681"/>
                </a:lnTo>
                <a:lnTo>
                  <a:pt x="55607" y="180767"/>
                </a:lnTo>
                <a:lnTo>
                  <a:pt x="47518" y="190635"/>
                </a:lnTo>
                <a:lnTo>
                  <a:pt x="39585" y="201023"/>
                </a:lnTo>
                <a:lnTo>
                  <a:pt x="31756" y="211758"/>
                </a:lnTo>
                <a:lnTo>
                  <a:pt x="23997" y="222726"/>
                </a:lnTo>
                <a:lnTo>
                  <a:pt x="17554" y="235117"/>
                </a:lnTo>
                <a:lnTo>
                  <a:pt x="11989" y="248458"/>
                </a:lnTo>
                <a:lnTo>
                  <a:pt x="7009" y="262432"/>
                </a:lnTo>
                <a:lnTo>
                  <a:pt x="3689" y="274288"/>
                </a:lnTo>
                <a:lnTo>
                  <a:pt x="1475" y="284731"/>
                </a:lnTo>
                <a:lnTo>
                  <a:pt x="0" y="294234"/>
                </a:lnTo>
                <a:lnTo>
                  <a:pt x="286" y="304379"/>
                </a:lnTo>
                <a:lnTo>
                  <a:pt x="1747" y="314953"/>
                </a:lnTo>
                <a:lnTo>
                  <a:pt x="3991" y="325812"/>
                </a:lnTo>
                <a:lnTo>
                  <a:pt x="5487" y="335591"/>
                </a:lnTo>
                <a:lnTo>
                  <a:pt x="6484" y="344650"/>
                </a:lnTo>
                <a:lnTo>
                  <a:pt x="7149" y="353230"/>
                </a:lnTo>
                <a:lnTo>
                  <a:pt x="10132" y="360220"/>
                </a:lnTo>
                <a:lnTo>
                  <a:pt x="14661" y="366149"/>
                </a:lnTo>
                <a:lnTo>
                  <a:pt x="20220" y="371373"/>
                </a:lnTo>
                <a:lnTo>
                  <a:pt x="23927" y="376125"/>
                </a:lnTo>
                <a:lnTo>
                  <a:pt x="28044" y="384792"/>
                </a:lnTo>
                <a:lnTo>
                  <a:pt x="31682" y="386341"/>
                </a:lnTo>
                <a:lnTo>
                  <a:pt x="36648" y="386104"/>
                </a:lnTo>
                <a:lnTo>
                  <a:pt x="56799" y="382665"/>
                </a:lnTo>
                <a:lnTo>
                  <a:pt x="59743" y="381114"/>
                </a:lnTo>
                <a:lnTo>
                  <a:pt x="61705" y="378809"/>
                </a:lnTo>
                <a:lnTo>
                  <a:pt x="66424" y="370321"/>
                </a:lnTo>
                <a:lnTo>
                  <a:pt x="76989" y="353849"/>
                </a:lnTo>
                <a:lnTo>
                  <a:pt x="97217" y="323155"/>
                </a:lnTo>
                <a:lnTo>
                  <a:pt x="103197" y="310960"/>
                </a:lnTo>
                <a:lnTo>
                  <a:pt x="108454" y="297750"/>
                </a:lnTo>
                <a:lnTo>
                  <a:pt x="113229" y="283863"/>
                </a:lnTo>
                <a:lnTo>
                  <a:pt x="116412" y="272065"/>
                </a:lnTo>
                <a:lnTo>
                  <a:pt x="118534" y="261660"/>
                </a:lnTo>
                <a:lnTo>
                  <a:pt x="119949" y="252183"/>
                </a:lnTo>
                <a:lnTo>
                  <a:pt x="120892" y="240785"/>
                </a:lnTo>
                <a:lnTo>
                  <a:pt x="121521" y="228107"/>
                </a:lnTo>
                <a:lnTo>
                  <a:pt x="122220" y="200473"/>
                </a:lnTo>
                <a:lnTo>
                  <a:pt x="122757" y="128468"/>
                </a:lnTo>
                <a:lnTo>
                  <a:pt x="121494" y="124018"/>
                </a:lnTo>
                <a:lnTo>
                  <a:pt x="116189" y="114228"/>
                </a:lnTo>
                <a:lnTo>
                  <a:pt x="117116" y="114526"/>
                </a:lnTo>
                <a:lnTo>
                  <a:pt x="119003" y="115993"/>
                </a:lnTo>
                <a:lnTo>
                  <a:pt x="120262" y="122052"/>
                </a:lnTo>
                <a:lnTo>
                  <a:pt x="121101" y="131171"/>
                </a:lnTo>
                <a:lnTo>
                  <a:pt x="121660" y="142331"/>
                </a:lnTo>
                <a:lnTo>
                  <a:pt x="124573" y="161200"/>
                </a:lnTo>
                <a:lnTo>
                  <a:pt x="129055" y="185210"/>
                </a:lnTo>
                <a:lnTo>
                  <a:pt x="134583" y="212646"/>
                </a:lnTo>
                <a:lnTo>
                  <a:pt x="139538" y="233477"/>
                </a:lnTo>
                <a:lnTo>
                  <a:pt x="144112" y="249905"/>
                </a:lnTo>
                <a:lnTo>
                  <a:pt x="148431" y="263396"/>
                </a:lnTo>
                <a:lnTo>
                  <a:pt x="153850" y="277471"/>
                </a:lnTo>
                <a:lnTo>
                  <a:pt x="160003" y="291934"/>
                </a:lnTo>
                <a:lnTo>
                  <a:pt x="166645" y="306655"/>
                </a:lnTo>
                <a:lnTo>
                  <a:pt x="172343" y="316470"/>
                </a:lnTo>
                <a:lnTo>
                  <a:pt x="177411" y="323013"/>
                </a:lnTo>
                <a:lnTo>
                  <a:pt x="186430" y="331553"/>
                </a:lnTo>
                <a:lnTo>
                  <a:pt x="194671" y="339582"/>
                </a:lnTo>
                <a:lnTo>
                  <a:pt x="198647" y="342231"/>
                </a:lnTo>
                <a:lnTo>
                  <a:pt x="206452" y="345175"/>
                </a:lnTo>
                <a:lnTo>
                  <a:pt x="210310" y="344690"/>
                </a:lnTo>
                <a:lnTo>
                  <a:pt x="214153" y="343096"/>
                </a:lnTo>
                <a:lnTo>
                  <a:pt x="225629" y="334786"/>
                </a:lnTo>
                <a:lnTo>
                  <a:pt x="237073" y="324281"/>
                </a:lnTo>
                <a:lnTo>
                  <a:pt x="240885" y="320600"/>
                </a:lnTo>
                <a:lnTo>
                  <a:pt x="248507" y="309738"/>
                </a:lnTo>
                <a:lnTo>
                  <a:pt x="252317" y="303285"/>
                </a:lnTo>
                <a:lnTo>
                  <a:pt x="256128" y="296443"/>
                </a:lnTo>
                <a:lnTo>
                  <a:pt x="263748" y="282068"/>
                </a:lnTo>
                <a:lnTo>
                  <a:pt x="268828" y="270868"/>
                </a:lnTo>
                <a:lnTo>
                  <a:pt x="286844" y="228577"/>
                </a:lnTo>
                <a:lnTo>
                  <a:pt x="296450" y="207455"/>
                </a:lnTo>
                <a:lnTo>
                  <a:pt x="308339" y="179441"/>
                </a:lnTo>
                <a:lnTo>
                  <a:pt x="315066" y="163080"/>
                </a:lnTo>
                <a:lnTo>
                  <a:pt x="319550" y="149633"/>
                </a:lnTo>
                <a:lnTo>
                  <a:pt x="322539" y="138129"/>
                </a:lnTo>
                <a:lnTo>
                  <a:pt x="324533" y="127919"/>
                </a:lnTo>
                <a:lnTo>
                  <a:pt x="325861" y="116032"/>
                </a:lnTo>
                <a:lnTo>
                  <a:pt x="326747" y="103028"/>
                </a:lnTo>
                <a:lnTo>
                  <a:pt x="327731" y="77572"/>
                </a:lnTo>
                <a:lnTo>
                  <a:pt x="328363" y="43921"/>
                </a:lnTo>
                <a:lnTo>
                  <a:pt x="328488" y="30735"/>
                </a:lnTo>
                <a:lnTo>
                  <a:pt x="327228" y="28383"/>
                </a:lnTo>
                <a:lnTo>
                  <a:pt x="322442" y="22384"/>
                </a:lnTo>
                <a:lnTo>
                  <a:pt x="319388" y="21546"/>
                </a:lnTo>
                <a:lnTo>
                  <a:pt x="316081" y="22257"/>
                </a:lnTo>
                <a:lnTo>
                  <a:pt x="307717" y="26456"/>
                </a:lnTo>
                <a:lnTo>
                  <a:pt x="303187" y="33803"/>
                </a:lnTo>
                <a:lnTo>
                  <a:pt x="298210" y="44266"/>
                </a:lnTo>
                <a:lnTo>
                  <a:pt x="295998" y="53149"/>
                </a:lnTo>
                <a:lnTo>
                  <a:pt x="285453" y="97846"/>
                </a:lnTo>
                <a:lnTo>
                  <a:pt x="278475" y="130726"/>
                </a:lnTo>
                <a:lnTo>
                  <a:pt x="277376" y="147114"/>
                </a:lnTo>
                <a:lnTo>
                  <a:pt x="277914" y="163119"/>
                </a:lnTo>
                <a:lnTo>
                  <a:pt x="279542" y="178869"/>
                </a:lnTo>
                <a:lnTo>
                  <a:pt x="280628" y="191909"/>
                </a:lnTo>
                <a:lnTo>
                  <a:pt x="281351" y="203143"/>
                </a:lnTo>
                <a:lnTo>
                  <a:pt x="281834" y="213171"/>
                </a:lnTo>
                <a:lnTo>
                  <a:pt x="284695" y="226208"/>
                </a:lnTo>
                <a:lnTo>
                  <a:pt x="289143" y="241248"/>
                </a:lnTo>
                <a:lnTo>
                  <a:pt x="294648" y="257625"/>
                </a:lnTo>
                <a:lnTo>
                  <a:pt x="298318" y="269813"/>
                </a:lnTo>
                <a:lnTo>
                  <a:pt x="300765" y="279209"/>
                </a:lnTo>
                <a:lnTo>
                  <a:pt x="302396" y="286742"/>
                </a:lnTo>
                <a:lnTo>
                  <a:pt x="304754" y="294305"/>
                </a:lnTo>
                <a:lnTo>
                  <a:pt x="307595" y="301886"/>
                </a:lnTo>
                <a:lnTo>
                  <a:pt x="310760" y="309480"/>
                </a:lnTo>
                <a:lnTo>
                  <a:pt x="317662" y="321305"/>
                </a:lnTo>
                <a:lnTo>
                  <a:pt x="326233" y="333334"/>
                </a:lnTo>
                <a:lnTo>
                  <a:pt x="338509" y="351381"/>
                </a:lnTo>
                <a:lnTo>
                  <a:pt x="349046" y="361941"/>
                </a:lnTo>
                <a:lnTo>
                  <a:pt x="357962" y="366634"/>
                </a:lnTo>
                <a:lnTo>
                  <a:pt x="366157" y="368721"/>
                </a:lnTo>
                <a:lnTo>
                  <a:pt x="383980" y="369895"/>
                </a:lnTo>
                <a:lnTo>
                  <a:pt x="405347" y="370243"/>
                </a:lnTo>
                <a:lnTo>
                  <a:pt x="411487" y="369022"/>
                </a:lnTo>
                <a:lnTo>
                  <a:pt x="421697" y="364278"/>
                </a:lnTo>
                <a:lnTo>
                  <a:pt x="434585" y="354467"/>
                </a:lnTo>
                <a:lnTo>
                  <a:pt x="445932" y="343839"/>
                </a:lnTo>
                <a:lnTo>
                  <a:pt x="452514" y="337450"/>
                </a:lnTo>
                <a:lnTo>
                  <a:pt x="458172" y="330650"/>
                </a:lnTo>
                <a:lnTo>
                  <a:pt x="463215" y="323576"/>
                </a:lnTo>
                <a:lnTo>
                  <a:pt x="467846" y="316321"/>
                </a:lnTo>
                <a:lnTo>
                  <a:pt x="473473" y="306404"/>
                </a:lnTo>
                <a:lnTo>
                  <a:pt x="486500" y="281838"/>
                </a:lnTo>
                <a:lnTo>
                  <a:pt x="502046" y="251583"/>
                </a:lnTo>
                <a:lnTo>
                  <a:pt x="506433" y="241655"/>
                </a:lnTo>
                <a:lnTo>
                  <a:pt x="510628" y="231227"/>
                </a:lnTo>
                <a:lnTo>
                  <a:pt x="525987" y="191573"/>
                </a:lnTo>
                <a:lnTo>
                  <a:pt x="532554" y="174978"/>
                </a:lnTo>
                <a:lnTo>
                  <a:pt x="536932" y="160105"/>
                </a:lnTo>
                <a:lnTo>
                  <a:pt x="539851" y="146380"/>
                </a:lnTo>
                <a:lnTo>
                  <a:pt x="541797" y="133420"/>
                </a:lnTo>
                <a:lnTo>
                  <a:pt x="544364" y="122239"/>
                </a:lnTo>
                <a:lnTo>
                  <a:pt x="547345" y="112246"/>
                </a:lnTo>
                <a:lnTo>
                  <a:pt x="550603" y="103044"/>
                </a:lnTo>
                <a:lnTo>
                  <a:pt x="554045" y="94369"/>
                </a:lnTo>
                <a:lnTo>
                  <a:pt x="557610" y="86046"/>
                </a:lnTo>
                <a:lnTo>
                  <a:pt x="561256" y="77957"/>
                </a:lnTo>
                <a:lnTo>
                  <a:pt x="563687" y="70024"/>
                </a:lnTo>
                <a:lnTo>
                  <a:pt x="565307" y="62196"/>
                </a:lnTo>
                <a:lnTo>
                  <a:pt x="566388" y="54437"/>
                </a:lnTo>
                <a:lnTo>
                  <a:pt x="567108" y="46725"/>
                </a:lnTo>
                <a:lnTo>
                  <a:pt x="567588" y="39043"/>
                </a:lnTo>
                <a:lnTo>
                  <a:pt x="567908" y="31382"/>
                </a:lnTo>
                <a:lnTo>
                  <a:pt x="569391" y="25004"/>
                </a:lnTo>
                <a:lnTo>
                  <a:pt x="576277" y="9961"/>
                </a:lnTo>
                <a:lnTo>
                  <a:pt x="578882" y="0"/>
                </a:lnTo>
                <a:lnTo>
                  <a:pt x="579247" y="273"/>
                </a:lnTo>
                <a:lnTo>
                  <a:pt x="579654" y="7773"/>
                </a:lnTo>
                <a:lnTo>
                  <a:pt x="579834" y="28040"/>
                </a:lnTo>
                <a:lnTo>
                  <a:pt x="578612" y="44367"/>
                </a:lnTo>
                <a:lnTo>
                  <a:pt x="576528" y="64141"/>
                </a:lnTo>
                <a:lnTo>
                  <a:pt x="573868" y="86214"/>
                </a:lnTo>
                <a:lnTo>
                  <a:pt x="572095" y="103469"/>
                </a:lnTo>
                <a:lnTo>
                  <a:pt x="570913" y="117513"/>
                </a:lnTo>
                <a:lnTo>
                  <a:pt x="570125" y="129415"/>
                </a:lnTo>
                <a:lnTo>
                  <a:pt x="569600" y="143699"/>
                </a:lnTo>
                <a:lnTo>
                  <a:pt x="569015" y="176505"/>
                </a:lnTo>
                <a:lnTo>
                  <a:pt x="571400" y="201763"/>
                </a:lnTo>
                <a:lnTo>
                  <a:pt x="575530" y="232572"/>
                </a:lnTo>
                <a:lnTo>
                  <a:pt x="584351" y="291357"/>
                </a:lnTo>
                <a:lnTo>
                  <a:pt x="588272" y="321717"/>
                </a:lnTo>
                <a:lnTo>
                  <a:pt x="590587" y="331591"/>
                </a:lnTo>
                <a:lnTo>
                  <a:pt x="593401" y="339444"/>
                </a:lnTo>
                <a:lnTo>
                  <a:pt x="596547" y="345949"/>
                </a:lnTo>
                <a:lnTo>
                  <a:pt x="603429" y="356564"/>
                </a:lnTo>
                <a:lnTo>
                  <a:pt x="607042" y="361172"/>
                </a:lnTo>
                <a:lnTo>
                  <a:pt x="610721" y="364244"/>
                </a:lnTo>
                <a:lnTo>
                  <a:pt x="614444" y="366293"/>
                </a:lnTo>
                <a:lnTo>
                  <a:pt x="621966" y="368569"/>
                </a:lnTo>
                <a:lnTo>
                  <a:pt x="640949" y="370150"/>
                </a:lnTo>
                <a:lnTo>
                  <a:pt x="644756" y="368960"/>
                </a:lnTo>
                <a:lnTo>
                  <a:pt x="652372" y="364251"/>
                </a:lnTo>
                <a:lnTo>
                  <a:pt x="663800" y="354459"/>
                </a:lnTo>
                <a:lnTo>
                  <a:pt x="675229" y="343515"/>
                </a:lnTo>
                <a:lnTo>
                  <a:pt x="682848" y="337233"/>
                </a:lnTo>
                <a:lnTo>
                  <a:pt x="728569" y="3018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"/>
          <p:cNvSpPr/>
          <p:nvPr/>
        </p:nvSpPr>
        <p:spPr>
          <a:xfrm>
            <a:off x="5634990" y="4377689"/>
            <a:ext cx="320040" cy="125731"/>
          </a:xfrm>
          <a:custGeom>
            <a:avLst/>
            <a:gdLst/>
            <a:ahLst/>
            <a:cxnLst/>
            <a:rect l="0" t="0" r="0" b="0"/>
            <a:pathLst>
              <a:path w="320040" h="125731">
                <a:moveTo>
                  <a:pt x="0" y="125730"/>
                </a:moveTo>
                <a:lnTo>
                  <a:pt x="12135" y="113595"/>
                </a:lnTo>
                <a:lnTo>
                  <a:pt x="18250" y="108750"/>
                </a:lnTo>
                <a:lnTo>
                  <a:pt x="24867" y="104250"/>
                </a:lnTo>
                <a:lnTo>
                  <a:pt x="31818" y="99980"/>
                </a:lnTo>
                <a:lnTo>
                  <a:pt x="44072" y="93324"/>
                </a:lnTo>
                <a:lnTo>
                  <a:pt x="118490" y="55265"/>
                </a:lnTo>
                <a:lnTo>
                  <a:pt x="139953" y="44463"/>
                </a:lnTo>
                <a:lnTo>
                  <a:pt x="158072" y="37262"/>
                </a:lnTo>
                <a:lnTo>
                  <a:pt x="173961" y="32461"/>
                </a:lnTo>
                <a:lnTo>
                  <a:pt x="221300" y="22319"/>
                </a:lnTo>
                <a:lnTo>
                  <a:pt x="238973" y="18689"/>
                </a:lnTo>
                <a:lnTo>
                  <a:pt x="253296" y="15000"/>
                </a:lnTo>
                <a:lnTo>
                  <a:pt x="265383" y="11270"/>
                </a:lnTo>
                <a:lnTo>
                  <a:pt x="275982" y="7513"/>
                </a:lnTo>
                <a:lnTo>
                  <a:pt x="284318" y="5009"/>
                </a:lnTo>
                <a:lnTo>
                  <a:pt x="291145" y="3340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9"/>
          <p:cNvSpPr/>
          <p:nvPr/>
        </p:nvSpPr>
        <p:spPr>
          <a:xfrm>
            <a:off x="6172200" y="4446269"/>
            <a:ext cx="34290" cy="240032"/>
          </a:xfrm>
          <a:custGeom>
            <a:avLst/>
            <a:gdLst/>
            <a:ahLst/>
            <a:cxnLst/>
            <a:rect l="0" t="0" r="0" b="0"/>
            <a:pathLst>
              <a:path w="34290" h="240032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046" y="30527"/>
                </a:lnTo>
                <a:lnTo>
                  <a:pt x="9841" y="35592"/>
                </a:lnTo>
                <a:lnTo>
                  <a:pt x="11640" y="44048"/>
                </a:lnTo>
                <a:lnTo>
                  <a:pt x="17026" y="66990"/>
                </a:lnTo>
                <a:lnTo>
                  <a:pt x="20241" y="87841"/>
                </a:lnTo>
                <a:lnTo>
                  <a:pt x="27199" y="144874"/>
                </a:lnTo>
                <a:lnTo>
                  <a:pt x="29562" y="167703"/>
                </a:lnTo>
                <a:lnTo>
                  <a:pt x="31138" y="185462"/>
                </a:lnTo>
                <a:lnTo>
                  <a:pt x="34289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0"/>
          <p:cNvSpPr/>
          <p:nvPr/>
        </p:nvSpPr>
        <p:spPr>
          <a:xfrm>
            <a:off x="6206489" y="429767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1"/>
          <p:cNvSpPr/>
          <p:nvPr/>
        </p:nvSpPr>
        <p:spPr>
          <a:xfrm>
            <a:off x="6286500" y="4400550"/>
            <a:ext cx="194285" cy="262890"/>
          </a:xfrm>
          <a:custGeom>
            <a:avLst/>
            <a:gdLst/>
            <a:ahLst/>
            <a:cxnLst/>
            <a:rect l="0" t="0" r="0" b="0"/>
            <a:pathLst>
              <a:path w="194285" h="262890">
                <a:moveTo>
                  <a:pt x="171450" y="0"/>
                </a:moveTo>
                <a:lnTo>
                  <a:pt x="159314" y="6067"/>
                </a:lnTo>
                <a:lnTo>
                  <a:pt x="154469" y="9125"/>
                </a:lnTo>
                <a:lnTo>
                  <a:pt x="149969" y="12433"/>
                </a:lnTo>
                <a:lnTo>
                  <a:pt x="145699" y="15909"/>
                </a:lnTo>
                <a:lnTo>
                  <a:pt x="140313" y="19495"/>
                </a:lnTo>
                <a:lnTo>
                  <a:pt x="134182" y="23157"/>
                </a:lnTo>
                <a:lnTo>
                  <a:pt x="127555" y="26868"/>
                </a:lnTo>
                <a:lnTo>
                  <a:pt x="120596" y="33151"/>
                </a:lnTo>
                <a:lnTo>
                  <a:pt x="113417" y="41151"/>
                </a:lnTo>
                <a:lnTo>
                  <a:pt x="106091" y="50294"/>
                </a:lnTo>
                <a:lnTo>
                  <a:pt x="98668" y="57659"/>
                </a:lnTo>
                <a:lnTo>
                  <a:pt x="91178" y="63839"/>
                </a:lnTo>
                <a:lnTo>
                  <a:pt x="83645" y="69229"/>
                </a:lnTo>
                <a:lnTo>
                  <a:pt x="77353" y="74093"/>
                </a:lnTo>
                <a:lnTo>
                  <a:pt x="71889" y="78605"/>
                </a:lnTo>
                <a:lnTo>
                  <a:pt x="60061" y="88904"/>
                </a:lnTo>
                <a:lnTo>
                  <a:pt x="59090" y="91020"/>
                </a:lnTo>
                <a:lnTo>
                  <a:pt x="58012" y="96756"/>
                </a:lnTo>
                <a:lnTo>
                  <a:pt x="62805" y="98794"/>
                </a:lnTo>
                <a:lnTo>
                  <a:pt x="71080" y="100152"/>
                </a:lnTo>
                <a:lnTo>
                  <a:pt x="81676" y="101058"/>
                </a:lnTo>
                <a:lnTo>
                  <a:pt x="92551" y="102932"/>
                </a:lnTo>
                <a:lnTo>
                  <a:pt x="103610" y="105451"/>
                </a:lnTo>
                <a:lnTo>
                  <a:pt x="114793" y="108401"/>
                </a:lnTo>
                <a:lnTo>
                  <a:pt x="123519" y="110367"/>
                </a:lnTo>
                <a:lnTo>
                  <a:pt x="130606" y="111678"/>
                </a:lnTo>
                <a:lnTo>
                  <a:pt x="136600" y="112552"/>
                </a:lnTo>
                <a:lnTo>
                  <a:pt x="144407" y="115674"/>
                </a:lnTo>
                <a:lnTo>
                  <a:pt x="153421" y="120296"/>
                </a:lnTo>
                <a:lnTo>
                  <a:pt x="163240" y="125917"/>
                </a:lnTo>
                <a:lnTo>
                  <a:pt x="171057" y="129664"/>
                </a:lnTo>
                <a:lnTo>
                  <a:pt x="177538" y="132163"/>
                </a:lnTo>
                <a:lnTo>
                  <a:pt x="183129" y="133828"/>
                </a:lnTo>
                <a:lnTo>
                  <a:pt x="186855" y="136209"/>
                </a:lnTo>
                <a:lnTo>
                  <a:pt x="189340" y="139066"/>
                </a:lnTo>
                <a:lnTo>
                  <a:pt x="190996" y="142240"/>
                </a:lnTo>
                <a:lnTo>
                  <a:pt x="192837" y="149154"/>
                </a:lnTo>
                <a:lnTo>
                  <a:pt x="193655" y="156460"/>
                </a:lnTo>
                <a:lnTo>
                  <a:pt x="194019" y="163941"/>
                </a:lnTo>
                <a:lnTo>
                  <a:pt x="194252" y="186947"/>
                </a:lnTo>
                <a:lnTo>
                  <a:pt x="194284" y="196540"/>
                </a:lnTo>
                <a:lnTo>
                  <a:pt x="193022" y="200877"/>
                </a:lnTo>
                <a:lnTo>
                  <a:pt x="188234" y="209082"/>
                </a:lnTo>
                <a:lnTo>
                  <a:pt x="185179" y="213047"/>
                </a:lnTo>
                <a:lnTo>
                  <a:pt x="181873" y="216961"/>
                </a:lnTo>
                <a:lnTo>
                  <a:pt x="178398" y="220841"/>
                </a:lnTo>
                <a:lnTo>
                  <a:pt x="173542" y="224697"/>
                </a:lnTo>
                <a:lnTo>
                  <a:pt x="167764" y="228538"/>
                </a:lnTo>
                <a:lnTo>
                  <a:pt x="161373" y="232368"/>
                </a:lnTo>
                <a:lnTo>
                  <a:pt x="155842" y="236192"/>
                </a:lnTo>
                <a:lnTo>
                  <a:pt x="150884" y="240011"/>
                </a:lnTo>
                <a:lnTo>
                  <a:pt x="146310" y="243827"/>
                </a:lnTo>
                <a:lnTo>
                  <a:pt x="140720" y="246371"/>
                </a:lnTo>
                <a:lnTo>
                  <a:pt x="134453" y="248067"/>
                </a:lnTo>
                <a:lnTo>
                  <a:pt x="127735" y="249198"/>
                </a:lnTo>
                <a:lnTo>
                  <a:pt x="120716" y="251222"/>
                </a:lnTo>
                <a:lnTo>
                  <a:pt x="113498" y="253841"/>
                </a:lnTo>
                <a:lnTo>
                  <a:pt x="106145" y="256857"/>
                </a:lnTo>
                <a:lnTo>
                  <a:pt x="98703" y="258868"/>
                </a:lnTo>
                <a:lnTo>
                  <a:pt x="91202" y="260208"/>
                </a:lnTo>
                <a:lnTo>
                  <a:pt x="83661" y="261102"/>
                </a:lnTo>
                <a:lnTo>
                  <a:pt x="77364" y="261698"/>
                </a:lnTo>
                <a:lnTo>
                  <a:pt x="71896" y="262095"/>
                </a:lnTo>
                <a:lnTo>
                  <a:pt x="66980" y="262360"/>
                </a:lnTo>
                <a:lnTo>
                  <a:pt x="47972" y="262654"/>
                </a:lnTo>
                <a:lnTo>
                  <a:pt x="0" y="262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2"/>
          <p:cNvSpPr/>
          <p:nvPr/>
        </p:nvSpPr>
        <p:spPr>
          <a:xfrm>
            <a:off x="5417820" y="4960619"/>
            <a:ext cx="34290" cy="262891"/>
          </a:xfrm>
          <a:custGeom>
            <a:avLst/>
            <a:gdLst/>
            <a:ahLst/>
            <a:cxnLst/>
            <a:rect l="0" t="0" r="0" b="0"/>
            <a:pathLst>
              <a:path w="34290" h="262891">
                <a:moveTo>
                  <a:pt x="0" y="0"/>
                </a:moveTo>
                <a:lnTo>
                  <a:pt x="6067" y="18204"/>
                </a:lnTo>
                <a:lnTo>
                  <a:pt x="7855" y="26106"/>
                </a:lnTo>
                <a:lnTo>
                  <a:pt x="9046" y="33914"/>
                </a:lnTo>
                <a:lnTo>
                  <a:pt x="9840" y="41659"/>
                </a:lnTo>
                <a:lnTo>
                  <a:pt x="10371" y="49363"/>
                </a:lnTo>
                <a:lnTo>
                  <a:pt x="10723" y="57039"/>
                </a:lnTo>
                <a:lnTo>
                  <a:pt x="10959" y="64696"/>
                </a:lnTo>
                <a:lnTo>
                  <a:pt x="12386" y="72341"/>
                </a:lnTo>
                <a:lnTo>
                  <a:pt x="14607" y="79977"/>
                </a:lnTo>
                <a:lnTo>
                  <a:pt x="17358" y="87608"/>
                </a:lnTo>
                <a:lnTo>
                  <a:pt x="19192" y="95236"/>
                </a:lnTo>
                <a:lnTo>
                  <a:pt x="20414" y="102861"/>
                </a:lnTo>
                <a:lnTo>
                  <a:pt x="21229" y="110484"/>
                </a:lnTo>
                <a:lnTo>
                  <a:pt x="25522" y="142661"/>
                </a:lnTo>
                <a:lnTo>
                  <a:pt x="34289" y="26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3"/>
          <p:cNvSpPr/>
          <p:nvPr/>
        </p:nvSpPr>
        <p:spPr>
          <a:xfrm>
            <a:off x="5406390" y="484631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114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4"/>
          <p:cNvSpPr/>
          <p:nvPr/>
        </p:nvSpPr>
        <p:spPr>
          <a:xfrm>
            <a:off x="5532120" y="4892039"/>
            <a:ext cx="182360" cy="297181"/>
          </a:xfrm>
          <a:custGeom>
            <a:avLst/>
            <a:gdLst/>
            <a:ahLst/>
            <a:cxnLst/>
            <a:rect l="0" t="0" r="0" b="0"/>
            <a:pathLst>
              <a:path w="182360" h="297181">
                <a:moveTo>
                  <a:pt x="0" y="0"/>
                </a:moveTo>
                <a:lnTo>
                  <a:pt x="0" y="18204"/>
                </a:lnTo>
                <a:lnTo>
                  <a:pt x="1270" y="27376"/>
                </a:lnTo>
                <a:lnTo>
                  <a:pt x="3386" y="37301"/>
                </a:lnTo>
                <a:lnTo>
                  <a:pt x="6067" y="47728"/>
                </a:lnTo>
                <a:lnTo>
                  <a:pt x="7855" y="57218"/>
                </a:lnTo>
                <a:lnTo>
                  <a:pt x="9046" y="66086"/>
                </a:lnTo>
                <a:lnTo>
                  <a:pt x="9840" y="74537"/>
                </a:lnTo>
                <a:lnTo>
                  <a:pt x="10371" y="85252"/>
                </a:lnTo>
                <a:lnTo>
                  <a:pt x="10959" y="110703"/>
                </a:lnTo>
                <a:lnTo>
                  <a:pt x="12386" y="127143"/>
                </a:lnTo>
                <a:lnTo>
                  <a:pt x="14607" y="145722"/>
                </a:lnTo>
                <a:lnTo>
                  <a:pt x="17358" y="165728"/>
                </a:lnTo>
                <a:lnTo>
                  <a:pt x="19192" y="181605"/>
                </a:lnTo>
                <a:lnTo>
                  <a:pt x="20414" y="194730"/>
                </a:lnTo>
                <a:lnTo>
                  <a:pt x="21229" y="206021"/>
                </a:lnTo>
                <a:lnTo>
                  <a:pt x="21773" y="216087"/>
                </a:lnTo>
                <a:lnTo>
                  <a:pt x="22377" y="234046"/>
                </a:lnTo>
                <a:lnTo>
                  <a:pt x="22716" y="258436"/>
                </a:lnTo>
                <a:lnTo>
                  <a:pt x="21494" y="263731"/>
                </a:lnTo>
                <a:lnTo>
                  <a:pt x="19409" y="267261"/>
                </a:lnTo>
                <a:lnTo>
                  <a:pt x="16749" y="269614"/>
                </a:lnTo>
                <a:lnTo>
                  <a:pt x="14976" y="268643"/>
                </a:lnTo>
                <a:lnTo>
                  <a:pt x="13794" y="265455"/>
                </a:lnTo>
                <a:lnTo>
                  <a:pt x="13006" y="260790"/>
                </a:lnTo>
                <a:lnTo>
                  <a:pt x="12481" y="255141"/>
                </a:lnTo>
                <a:lnTo>
                  <a:pt x="12130" y="248834"/>
                </a:lnTo>
                <a:lnTo>
                  <a:pt x="11897" y="242089"/>
                </a:lnTo>
                <a:lnTo>
                  <a:pt x="11568" y="190123"/>
                </a:lnTo>
                <a:lnTo>
                  <a:pt x="12792" y="171198"/>
                </a:lnTo>
                <a:lnTo>
                  <a:pt x="14878" y="153503"/>
                </a:lnTo>
                <a:lnTo>
                  <a:pt x="17539" y="136625"/>
                </a:lnTo>
                <a:lnTo>
                  <a:pt x="20582" y="124104"/>
                </a:lnTo>
                <a:lnTo>
                  <a:pt x="23881" y="114486"/>
                </a:lnTo>
                <a:lnTo>
                  <a:pt x="27351" y="106804"/>
                </a:lnTo>
                <a:lnTo>
                  <a:pt x="32203" y="97873"/>
                </a:lnTo>
                <a:lnTo>
                  <a:pt x="37979" y="88109"/>
                </a:lnTo>
                <a:lnTo>
                  <a:pt x="44369" y="77789"/>
                </a:lnTo>
                <a:lnTo>
                  <a:pt x="49899" y="69640"/>
                </a:lnTo>
                <a:lnTo>
                  <a:pt x="54856" y="62936"/>
                </a:lnTo>
                <a:lnTo>
                  <a:pt x="59431" y="57198"/>
                </a:lnTo>
                <a:lnTo>
                  <a:pt x="63750" y="52102"/>
                </a:lnTo>
                <a:lnTo>
                  <a:pt x="67900" y="47435"/>
                </a:lnTo>
                <a:lnTo>
                  <a:pt x="71937" y="43053"/>
                </a:lnTo>
                <a:lnTo>
                  <a:pt x="75897" y="40132"/>
                </a:lnTo>
                <a:lnTo>
                  <a:pt x="79808" y="38185"/>
                </a:lnTo>
                <a:lnTo>
                  <a:pt x="83685" y="36887"/>
                </a:lnTo>
                <a:lnTo>
                  <a:pt x="88810" y="36021"/>
                </a:lnTo>
                <a:lnTo>
                  <a:pt x="94767" y="35444"/>
                </a:lnTo>
                <a:lnTo>
                  <a:pt x="101278" y="35060"/>
                </a:lnTo>
                <a:lnTo>
                  <a:pt x="106888" y="36073"/>
                </a:lnTo>
                <a:lnTo>
                  <a:pt x="111899" y="38019"/>
                </a:lnTo>
                <a:lnTo>
                  <a:pt x="116509" y="40586"/>
                </a:lnTo>
                <a:lnTo>
                  <a:pt x="120852" y="43567"/>
                </a:lnTo>
                <a:lnTo>
                  <a:pt x="125018" y="46825"/>
                </a:lnTo>
                <a:lnTo>
                  <a:pt x="129065" y="50267"/>
                </a:lnTo>
                <a:lnTo>
                  <a:pt x="134303" y="52561"/>
                </a:lnTo>
                <a:lnTo>
                  <a:pt x="140336" y="54091"/>
                </a:lnTo>
                <a:lnTo>
                  <a:pt x="146897" y="55111"/>
                </a:lnTo>
                <a:lnTo>
                  <a:pt x="151271" y="57061"/>
                </a:lnTo>
                <a:lnTo>
                  <a:pt x="154187" y="59631"/>
                </a:lnTo>
                <a:lnTo>
                  <a:pt x="158698" y="67143"/>
                </a:lnTo>
                <a:lnTo>
                  <a:pt x="164935" y="78948"/>
                </a:lnTo>
                <a:lnTo>
                  <a:pt x="167107" y="84382"/>
                </a:lnTo>
                <a:lnTo>
                  <a:pt x="168554" y="89275"/>
                </a:lnTo>
                <a:lnTo>
                  <a:pt x="169519" y="93807"/>
                </a:lnTo>
                <a:lnTo>
                  <a:pt x="171433" y="99368"/>
                </a:lnTo>
                <a:lnTo>
                  <a:pt x="173978" y="105616"/>
                </a:lnTo>
                <a:lnTo>
                  <a:pt x="176945" y="112321"/>
                </a:lnTo>
                <a:lnTo>
                  <a:pt x="178924" y="121870"/>
                </a:lnTo>
                <a:lnTo>
                  <a:pt x="180242" y="133317"/>
                </a:lnTo>
                <a:lnTo>
                  <a:pt x="181121" y="146028"/>
                </a:lnTo>
                <a:lnTo>
                  <a:pt x="182098" y="166925"/>
                </a:lnTo>
                <a:lnTo>
                  <a:pt x="182359" y="176054"/>
                </a:lnTo>
                <a:lnTo>
                  <a:pt x="181263" y="187219"/>
                </a:lnTo>
                <a:lnTo>
                  <a:pt x="179262" y="199743"/>
                </a:lnTo>
                <a:lnTo>
                  <a:pt x="176657" y="213172"/>
                </a:lnTo>
                <a:lnTo>
                  <a:pt x="174921" y="224665"/>
                </a:lnTo>
                <a:lnTo>
                  <a:pt x="173764" y="234867"/>
                </a:lnTo>
                <a:lnTo>
                  <a:pt x="172993" y="244208"/>
                </a:lnTo>
                <a:lnTo>
                  <a:pt x="171209" y="252975"/>
                </a:lnTo>
                <a:lnTo>
                  <a:pt x="168749" y="261360"/>
                </a:lnTo>
                <a:lnTo>
                  <a:pt x="165839" y="269491"/>
                </a:lnTo>
                <a:lnTo>
                  <a:pt x="163899" y="276181"/>
                </a:lnTo>
                <a:lnTo>
                  <a:pt x="162606" y="281911"/>
                </a:lnTo>
                <a:lnTo>
                  <a:pt x="160020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5"/>
          <p:cNvSpPr/>
          <p:nvPr/>
        </p:nvSpPr>
        <p:spPr>
          <a:xfrm>
            <a:off x="5806440" y="4880609"/>
            <a:ext cx="171249" cy="306464"/>
          </a:xfrm>
          <a:custGeom>
            <a:avLst/>
            <a:gdLst/>
            <a:ahLst/>
            <a:cxnLst/>
            <a:rect l="0" t="0" r="0" b="0"/>
            <a:pathLst>
              <a:path w="171249" h="306464">
                <a:moveTo>
                  <a:pt x="137160" y="0"/>
                </a:moveTo>
                <a:lnTo>
                  <a:pt x="125024" y="6068"/>
                </a:lnTo>
                <a:lnTo>
                  <a:pt x="120179" y="9126"/>
                </a:lnTo>
                <a:lnTo>
                  <a:pt x="115679" y="12434"/>
                </a:lnTo>
                <a:lnTo>
                  <a:pt x="111409" y="15909"/>
                </a:lnTo>
                <a:lnTo>
                  <a:pt x="107292" y="19496"/>
                </a:lnTo>
                <a:lnTo>
                  <a:pt x="103278" y="23158"/>
                </a:lnTo>
                <a:lnTo>
                  <a:pt x="99332" y="26868"/>
                </a:lnTo>
                <a:lnTo>
                  <a:pt x="94161" y="34423"/>
                </a:lnTo>
                <a:lnTo>
                  <a:pt x="88174" y="44539"/>
                </a:lnTo>
                <a:lnTo>
                  <a:pt x="81643" y="56362"/>
                </a:lnTo>
                <a:lnTo>
                  <a:pt x="77288" y="65515"/>
                </a:lnTo>
                <a:lnTo>
                  <a:pt x="74385" y="72887"/>
                </a:lnTo>
                <a:lnTo>
                  <a:pt x="72450" y="79071"/>
                </a:lnTo>
                <a:lnTo>
                  <a:pt x="69890" y="85734"/>
                </a:lnTo>
                <a:lnTo>
                  <a:pt x="66913" y="92716"/>
                </a:lnTo>
                <a:lnTo>
                  <a:pt x="63659" y="99911"/>
                </a:lnTo>
                <a:lnTo>
                  <a:pt x="62759" y="105978"/>
                </a:lnTo>
                <a:lnTo>
                  <a:pt x="63429" y="111292"/>
                </a:lnTo>
                <a:lnTo>
                  <a:pt x="67562" y="122879"/>
                </a:lnTo>
                <a:lnTo>
                  <a:pt x="70441" y="126369"/>
                </a:lnTo>
                <a:lnTo>
                  <a:pt x="74901" y="131236"/>
                </a:lnTo>
                <a:lnTo>
                  <a:pt x="80414" y="137021"/>
                </a:lnTo>
                <a:lnTo>
                  <a:pt x="85359" y="140877"/>
                </a:lnTo>
                <a:lnTo>
                  <a:pt x="89926" y="143449"/>
                </a:lnTo>
                <a:lnTo>
                  <a:pt x="94240" y="145162"/>
                </a:lnTo>
                <a:lnTo>
                  <a:pt x="98387" y="146305"/>
                </a:lnTo>
                <a:lnTo>
                  <a:pt x="102421" y="147067"/>
                </a:lnTo>
                <a:lnTo>
                  <a:pt x="106381" y="147575"/>
                </a:lnTo>
                <a:lnTo>
                  <a:pt x="111561" y="149183"/>
                </a:lnTo>
                <a:lnTo>
                  <a:pt x="117553" y="151526"/>
                </a:lnTo>
                <a:lnTo>
                  <a:pt x="124089" y="154357"/>
                </a:lnTo>
                <a:lnTo>
                  <a:pt x="129716" y="157515"/>
                </a:lnTo>
                <a:lnTo>
                  <a:pt x="134737" y="160890"/>
                </a:lnTo>
                <a:lnTo>
                  <a:pt x="139354" y="164410"/>
                </a:lnTo>
                <a:lnTo>
                  <a:pt x="143703" y="168027"/>
                </a:lnTo>
                <a:lnTo>
                  <a:pt x="147872" y="171708"/>
                </a:lnTo>
                <a:lnTo>
                  <a:pt x="155890" y="179185"/>
                </a:lnTo>
                <a:lnTo>
                  <a:pt x="169149" y="192067"/>
                </a:lnTo>
                <a:lnTo>
                  <a:pt x="170428" y="200087"/>
                </a:lnTo>
                <a:lnTo>
                  <a:pt x="170768" y="205782"/>
                </a:lnTo>
                <a:lnTo>
                  <a:pt x="171147" y="218882"/>
                </a:lnTo>
                <a:lnTo>
                  <a:pt x="171248" y="225932"/>
                </a:lnTo>
                <a:lnTo>
                  <a:pt x="170045" y="234441"/>
                </a:lnTo>
                <a:lnTo>
                  <a:pt x="167973" y="243924"/>
                </a:lnTo>
                <a:lnTo>
                  <a:pt x="165322" y="254056"/>
                </a:lnTo>
                <a:lnTo>
                  <a:pt x="161014" y="262081"/>
                </a:lnTo>
                <a:lnTo>
                  <a:pt x="155603" y="268701"/>
                </a:lnTo>
                <a:lnTo>
                  <a:pt x="149455" y="274384"/>
                </a:lnTo>
                <a:lnTo>
                  <a:pt x="144087" y="278173"/>
                </a:lnTo>
                <a:lnTo>
                  <a:pt x="139238" y="280699"/>
                </a:lnTo>
                <a:lnTo>
                  <a:pt x="134735" y="282383"/>
                </a:lnTo>
                <a:lnTo>
                  <a:pt x="129193" y="284775"/>
                </a:lnTo>
                <a:lnTo>
                  <a:pt x="116263" y="290821"/>
                </a:lnTo>
                <a:lnTo>
                  <a:pt x="107988" y="294210"/>
                </a:lnTo>
                <a:lnTo>
                  <a:pt x="98662" y="297740"/>
                </a:lnTo>
                <a:lnTo>
                  <a:pt x="88634" y="301364"/>
                </a:lnTo>
                <a:lnTo>
                  <a:pt x="80679" y="303779"/>
                </a:lnTo>
                <a:lnTo>
                  <a:pt x="74106" y="305390"/>
                </a:lnTo>
                <a:lnTo>
                  <a:pt x="68454" y="306463"/>
                </a:lnTo>
                <a:lnTo>
                  <a:pt x="63416" y="305909"/>
                </a:lnTo>
                <a:lnTo>
                  <a:pt x="58787" y="304270"/>
                </a:lnTo>
                <a:lnTo>
                  <a:pt x="54432" y="301906"/>
                </a:lnTo>
                <a:lnTo>
                  <a:pt x="50257" y="300331"/>
                </a:lnTo>
                <a:lnTo>
                  <a:pt x="46205" y="299281"/>
                </a:lnTo>
                <a:lnTo>
                  <a:pt x="42233" y="298581"/>
                </a:lnTo>
                <a:lnTo>
                  <a:pt x="37045" y="296844"/>
                </a:lnTo>
                <a:lnTo>
                  <a:pt x="31047" y="294416"/>
                </a:lnTo>
                <a:lnTo>
                  <a:pt x="24507" y="291528"/>
                </a:lnTo>
                <a:lnTo>
                  <a:pt x="18878" y="288332"/>
                </a:lnTo>
                <a:lnTo>
                  <a:pt x="13855" y="284931"/>
                </a:lnTo>
                <a:lnTo>
                  <a:pt x="9237" y="281394"/>
                </a:lnTo>
                <a:lnTo>
                  <a:pt x="6158" y="277766"/>
                </a:lnTo>
                <a:lnTo>
                  <a:pt x="4105" y="274078"/>
                </a:lnTo>
                <a:lnTo>
                  <a:pt x="1824" y="266593"/>
                </a:lnTo>
                <a:lnTo>
                  <a:pt x="1216" y="26281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6"/>
          <p:cNvSpPr/>
          <p:nvPr/>
        </p:nvSpPr>
        <p:spPr>
          <a:xfrm>
            <a:off x="6057900" y="4926329"/>
            <a:ext cx="22860" cy="274322"/>
          </a:xfrm>
          <a:custGeom>
            <a:avLst/>
            <a:gdLst/>
            <a:ahLst/>
            <a:cxnLst/>
            <a:rect l="0" t="0" r="0" b="0"/>
            <a:pathLst>
              <a:path w="22860" h="274322">
                <a:moveTo>
                  <a:pt x="0" y="0"/>
                </a:moveTo>
                <a:lnTo>
                  <a:pt x="0" y="59863"/>
                </a:lnTo>
                <a:lnTo>
                  <a:pt x="1270" y="78008"/>
                </a:lnTo>
                <a:lnTo>
                  <a:pt x="3387" y="97726"/>
                </a:lnTo>
                <a:lnTo>
                  <a:pt x="6067" y="118491"/>
                </a:lnTo>
                <a:lnTo>
                  <a:pt x="7855" y="134874"/>
                </a:lnTo>
                <a:lnTo>
                  <a:pt x="9046" y="148336"/>
                </a:lnTo>
                <a:lnTo>
                  <a:pt x="9841" y="159851"/>
                </a:lnTo>
                <a:lnTo>
                  <a:pt x="10723" y="179419"/>
                </a:lnTo>
                <a:lnTo>
                  <a:pt x="11115" y="200392"/>
                </a:lnTo>
                <a:lnTo>
                  <a:pt x="11290" y="230880"/>
                </a:lnTo>
                <a:lnTo>
                  <a:pt x="12606" y="242820"/>
                </a:lnTo>
                <a:lnTo>
                  <a:pt x="14754" y="252050"/>
                </a:lnTo>
                <a:lnTo>
                  <a:pt x="22859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7"/>
          <p:cNvSpPr/>
          <p:nvPr/>
        </p:nvSpPr>
        <p:spPr>
          <a:xfrm>
            <a:off x="6035040" y="4834889"/>
            <a:ext cx="22861" cy="22862"/>
          </a:xfrm>
          <a:custGeom>
            <a:avLst/>
            <a:gdLst/>
            <a:ahLst/>
            <a:cxnLst/>
            <a:rect l="0" t="0" r="0" b="0"/>
            <a:pathLst>
              <a:path w="22861" h="22862">
                <a:moveTo>
                  <a:pt x="22860" y="22861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8"/>
          <p:cNvSpPr/>
          <p:nvPr/>
        </p:nvSpPr>
        <p:spPr>
          <a:xfrm>
            <a:off x="6172402" y="4777785"/>
            <a:ext cx="205538" cy="418799"/>
          </a:xfrm>
          <a:custGeom>
            <a:avLst/>
            <a:gdLst/>
            <a:ahLst/>
            <a:cxnLst/>
            <a:rect l="0" t="0" r="0" b="0"/>
            <a:pathLst>
              <a:path w="205538" h="418799">
                <a:moveTo>
                  <a:pt x="159818" y="125684"/>
                </a:moveTo>
                <a:lnTo>
                  <a:pt x="141614" y="125684"/>
                </a:lnTo>
                <a:lnTo>
                  <a:pt x="134982" y="126954"/>
                </a:lnTo>
                <a:lnTo>
                  <a:pt x="129290" y="129071"/>
                </a:lnTo>
                <a:lnTo>
                  <a:pt x="124226" y="131752"/>
                </a:lnTo>
                <a:lnTo>
                  <a:pt x="119580" y="134810"/>
                </a:lnTo>
                <a:lnTo>
                  <a:pt x="115212" y="138118"/>
                </a:lnTo>
                <a:lnTo>
                  <a:pt x="111031" y="141594"/>
                </a:lnTo>
                <a:lnTo>
                  <a:pt x="104433" y="146450"/>
                </a:lnTo>
                <a:lnTo>
                  <a:pt x="86942" y="158621"/>
                </a:lnTo>
                <a:lnTo>
                  <a:pt x="79484" y="164152"/>
                </a:lnTo>
                <a:lnTo>
                  <a:pt x="73242" y="169109"/>
                </a:lnTo>
                <a:lnTo>
                  <a:pt x="67810" y="173684"/>
                </a:lnTo>
                <a:lnTo>
                  <a:pt x="61650" y="179274"/>
                </a:lnTo>
                <a:lnTo>
                  <a:pt x="48030" y="192259"/>
                </a:lnTo>
                <a:lnTo>
                  <a:pt x="42113" y="199277"/>
                </a:lnTo>
                <a:lnTo>
                  <a:pt x="36898" y="206496"/>
                </a:lnTo>
                <a:lnTo>
                  <a:pt x="32151" y="213849"/>
                </a:lnTo>
                <a:lnTo>
                  <a:pt x="27717" y="221291"/>
                </a:lnTo>
                <a:lnTo>
                  <a:pt x="23490" y="228792"/>
                </a:lnTo>
                <a:lnTo>
                  <a:pt x="19403" y="236333"/>
                </a:lnTo>
                <a:lnTo>
                  <a:pt x="15408" y="247710"/>
                </a:lnTo>
                <a:lnTo>
                  <a:pt x="11474" y="261645"/>
                </a:lnTo>
                <a:lnTo>
                  <a:pt x="7582" y="277285"/>
                </a:lnTo>
                <a:lnTo>
                  <a:pt x="4987" y="290251"/>
                </a:lnTo>
                <a:lnTo>
                  <a:pt x="3257" y="301435"/>
                </a:lnTo>
                <a:lnTo>
                  <a:pt x="2104" y="311432"/>
                </a:lnTo>
                <a:lnTo>
                  <a:pt x="1335" y="320636"/>
                </a:lnTo>
                <a:lnTo>
                  <a:pt x="822" y="329312"/>
                </a:lnTo>
                <a:lnTo>
                  <a:pt x="481" y="337636"/>
                </a:lnTo>
                <a:lnTo>
                  <a:pt x="101" y="357045"/>
                </a:lnTo>
                <a:lnTo>
                  <a:pt x="0" y="367555"/>
                </a:lnTo>
                <a:lnTo>
                  <a:pt x="1202" y="375831"/>
                </a:lnTo>
                <a:lnTo>
                  <a:pt x="5925" y="388414"/>
                </a:lnTo>
                <a:lnTo>
                  <a:pt x="7692" y="394817"/>
                </a:lnTo>
                <a:lnTo>
                  <a:pt x="8871" y="401627"/>
                </a:lnTo>
                <a:lnTo>
                  <a:pt x="9656" y="408706"/>
                </a:lnTo>
                <a:lnTo>
                  <a:pt x="11450" y="413426"/>
                </a:lnTo>
                <a:lnTo>
                  <a:pt x="13916" y="416572"/>
                </a:lnTo>
                <a:lnTo>
                  <a:pt x="16829" y="418669"/>
                </a:lnTo>
                <a:lnTo>
                  <a:pt x="20042" y="418798"/>
                </a:lnTo>
                <a:lnTo>
                  <a:pt x="23454" y="417613"/>
                </a:lnTo>
                <a:lnTo>
                  <a:pt x="26999" y="415554"/>
                </a:lnTo>
                <a:lnTo>
                  <a:pt x="30631" y="414181"/>
                </a:lnTo>
                <a:lnTo>
                  <a:pt x="34324" y="413265"/>
                </a:lnTo>
                <a:lnTo>
                  <a:pt x="38055" y="412655"/>
                </a:lnTo>
                <a:lnTo>
                  <a:pt x="41812" y="410978"/>
                </a:lnTo>
                <a:lnTo>
                  <a:pt x="45587" y="408590"/>
                </a:lnTo>
                <a:lnTo>
                  <a:pt x="49374" y="405728"/>
                </a:lnTo>
                <a:lnTo>
                  <a:pt x="51899" y="402550"/>
                </a:lnTo>
                <a:lnTo>
                  <a:pt x="53581" y="399162"/>
                </a:lnTo>
                <a:lnTo>
                  <a:pt x="54703" y="395633"/>
                </a:lnTo>
                <a:lnTo>
                  <a:pt x="59261" y="385660"/>
                </a:lnTo>
                <a:lnTo>
                  <a:pt x="74486" y="354259"/>
                </a:lnTo>
                <a:lnTo>
                  <a:pt x="81340" y="339027"/>
                </a:lnTo>
                <a:lnTo>
                  <a:pt x="87179" y="325063"/>
                </a:lnTo>
                <a:lnTo>
                  <a:pt x="92342" y="311944"/>
                </a:lnTo>
                <a:lnTo>
                  <a:pt x="97054" y="295577"/>
                </a:lnTo>
                <a:lnTo>
                  <a:pt x="101465" y="277046"/>
                </a:lnTo>
                <a:lnTo>
                  <a:pt x="105676" y="257073"/>
                </a:lnTo>
                <a:lnTo>
                  <a:pt x="108483" y="239946"/>
                </a:lnTo>
                <a:lnTo>
                  <a:pt x="110355" y="224719"/>
                </a:lnTo>
                <a:lnTo>
                  <a:pt x="111602" y="210757"/>
                </a:lnTo>
                <a:lnTo>
                  <a:pt x="113704" y="197640"/>
                </a:lnTo>
                <a:lnTo>
                  <a:pt x="116375" y="185084"/>
                </a:lnTo>
                <a:lnTo>
                  <a:pt x="119426" y="172905"/>
                </a:lnTo>
                <a:lnTo>
                  <a:pt x="121459" y="160974"/>
                </a:lnTo>
                <a:lnTo>
                  <a:pt x="122816" y="149211"/>
                </a:lnTo>
                <a:lnTo>
                  <a:pt x="123720" y="137559"/>
                </a:lnTo>
                <a:lnTo>
                  <a:pt x="124322" y="125981"/>
                </a:lnTo>
                <a:lnTo>
                  <a:pt x="124992" y="102956"/>
                </a:lnTo>
                <a:lnTo>
                  <a:pt x="125369" y="74642"/>
                </a:lnTo>
                <a:lnTo>
                  <a:pt x="126692" y="63716"/>
                </a:lnTo>
                <a:lnTo>
                  <a:pt x="128844" y="51352"/>
                </a:lnTo>
                <a:lnTo>
                  <a:pt x="131549" y="38029"/>
                </a:lnTo>
                <a:lnTo>
                  <a:pt x="133351" y="26608"/>
                </a:lnTo>
                <a:lnTo>
                  <a:pt x="134553" y="16453"/>
                </a:lnTo>
                <a:lnTo>
                  <a:pt x="135355" y="7143"/>
                </a:lnTo>
                <a:lnTo>
                  <a:pt x="136245" y="186"/>
                </a:lnTo>
                <a:lnTo>
                  <a:pt x="136482" y="109"/>
                </a:lnTo>
                <a:lnTo>
                  <a:pt x="142885" y="0"/>
                </a:lnTo>
                <a:lnTo>
                  <a:pt x="144718" y="2525"/>
                </a:lnTo>
                <a:lnTo>
                  <a:pt x="146757" y="12104"/>
                </a:lnTo>
                <a:lnTo>
                  <a:pt x="151050" y="21441"/>
                </a:lnTo>
                <a:lnTo>
                  <a:pt x="153972" y="25709"/>
                </a:lnTo>
                <a:lnTo>
                  <a:pt x="157219" y="37224"/>
                </a:lnTo>
                <a:lnTo>
                  <a:pt x="158086" y="43851"/>
                </a:lnTo>
                <a:lnTo>
                  <a:pt x="158663" y="50809"/>
                </a:lnTo>
                <a:lnTo>
                  <a:pt x="159048" y="57987"/>
                </a:lnTo>
                <a:lnTo>
                  <a:pt x="159305" y="65313"/>
                </a:lnTo>
                <a:lnTo>
                  <a:pt x="160745" y="72737"/>
                </a:lnTo>
                <a:lnTo>
                  <a:pt x="162976" y="80226"/>
                </a:lnTo>
                <a:lnTo>
                  <a:pt x="165733" y="87759"/>
                </a:lnTo>
                <a:lnTo>
                  <a:pt x="168841" y="110561"/>
                </a:lnTo>
                <a:lnTo>
                  <a:pt x="175682" y="183309"/>
                </a:lnTo>
                <a:lnTo>
                  <a:pt x="179568" y="234269"/>
                </a:lnTo>
                <a:lnTo>
                  <a:pt x="180605" y="251414"/>
                </a:lnTo>
                <a:lnTo>
                  <a:pt x="182566" y="265384"/>
                </a:lnTo>
                <a:lnTo>
                  <a:pt x="185143" y="277238"/>
                </a:lnTo>
                <a:lnTo>
                  <a:pt x="188131" y="287680"/>
                </a:lnTo>
                <a:lnTo>
                  <a:pt x="194838" y="309442"/>
                </a:lnTo>
                <a:lnTo>
                  <a:pt x="198404" y="320580"/>
                </a:lnTo>
                <a:lnTo>
                  <a:pt x="200783" y="330545"/>
                </a:lnTo>
                <a:lnTo>
                  <a:pt x="202367" y="339728"/>
                </a:lnTo>
                <a:lnTo>
                  <a:pt x="205537" y="3657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9"/>
          <p:cNvSpPr/>
          <p:nvPr/>
        </p:nvSpPr>
        <p:spPr>
          <a:xfrm>
            <a:off x="6446520" y="4837713"/>
            <a:ext cx="160021" cy="269040"/>
          </a:xfrm>
          <a:custGeom>
            <a:avLst/>
            <a:gdLst/>
            <a:ahLst/>
            <a:cxnLst/>
            <a:rect l="0" t="0" r="0" b="0"/>
            <a:pathLst>
              <a:path w="160021" h="269040">
                <a:moveTo>
                  <a:pt x="0" y="111476"/>
                </a:moveTo>
                <a:lnTo>
                  <a:pt x="0" y="117545"/>
                </a:lnTo>
                <a:lnTo>
                  <a:pt x="1270" y="119332"/>
                </a:lnTo>
                <a:lnTo>
                  <a:pt x="3387" y="120523"/>
                </a:lnTo>
                <a:lnTo>
                  <a:pt x="6067" y="121318"/>
                </a:lnTo>
                <a:lnTo>
                  <a:pt x="7855" y="123117"/>
                </a:lnTo>
                <a:lnTo>
                  <a:pt x="9046" y="125587"/>
                </a:lnTo>
                <a:lnTo>
                  <a:pt x="9841" y="128504"/>
                </a:lnTo>
                <a:lnTo>
                  <a:pt x="11640" y="130448"/>
                </a:lnTo>
                <a:lnTo>
                  <a:pt x="14110" y="131744"/>
                </a:lnTo>
                <a:lnTo>
                  <a:pt x="21131" y="133824"/>
                </a:lnTo>
                <a:lnTo>
                  <a:pt x="25478" y="134109"/>
                </a:lnTo>
                <a:lnTo>
                  <a:pt x="28415" y="134185"/>
                </a:lnTo>
                <a:lnTo>
                  <a:pt x="44685" y="134292"/>
                </a:lnTo>
                <a:lnTo>
                  <a:pt x="50110" y="133036"/>
                </a:lnTo>
                <a:lnTo>
                  <a:pt x="54997" y="130930"/>
                </a:lnTo>
                <a:lnTo>
                  <a:pt x="59524" y="128255"/>
                </a:lnTo>
                <a:lnTo>
                  <a:pt x="65083" y="125202"/>
                </a:lnTo>
                <a:lnTo>
                  <a:pt x="78032" y="118424"/>
                </a:lnTo>
                <a:lnTo>
                  <a:pt x="83771" y="114838"/>
                </a:lnTo>
                <a:lnTo>
                  <a:pt x="88867" y="111177"/>
                </a:lnTo>
                <a:lnTo>
                  <a:pt x="93535" y="107467"/>
                </a:lnTo>
                <a:lnTo>
                  <a:pt x="97916" y="102454"/>
                </a:lnTo>
                <a:lnTo>
                  <a:pt x="102108" y="96571"/>
                </a:lnTo>
                <a:lnTo>
                  <a:pt x="106171" y="90110"/>
                </a:lnTo>
                <a:lnTo>
                  <a:pt x="110151" y="81992"/>
                </a:lnTo>
                <a:lnTo>
                  <a:pt x="114074" y="72770"/>
                </a:lnTo>
                <a:lnTo>
                  <a:pt x="117959" y="62812"/>
                </a:lnTo>
                <a:lnTo>
                  <a:pt x="120549" y="54904"/>
                </a:lnTo>
                <a:lnTo>
                  <a:pt x="122276" y="48361"/>
                </a:lnTo>
                <a:lnTo>
                  <a:pt x="123427" y="42730"/>
                </a:lnTo>
                <a:lnTo>
                  <a:pt x="124195" y="36435"/>
                </a:lnTo>
                <a:lnTo>
                  <a:pt x="124706" y="29699"/>
                </a:lnTo>
                <a:lnTo>
                  <a:pt x="125047" y="22668"/>
                </a:lnTo>
                <a:lnTo>
                  <a:pt x="124005" y="16711"/>
                </a:lnTo>
                <a:lnTo>
                  <a:pt x="122040" y="11470"/>
                </a:lnTo>
                <a:lnTo>
                  <a:pt x="119460" y="6705"/>
                </a:lnTo>
                <a:lnTo>
                  <a:pt x="116470" y="3529"/>
                </a:lnTo>
                <a:lnTo>
                  <a:pt x="113206" y="1411"/>
                </a:lnTo>
                <a:lnTo>
                  <a:pt x="109761" y="0"/>
                </a:lnTo>
                <a:lnTo>
                  <a:pt x="106193" y="329"/>
                </a:lnTo>
                <a:lnTo>
                  <a:pt x="102546" y="1818"/>
                </a:lnTo>
                <a:lnTo>
                  <a:pt x="98844" y="4081"/>
                </a:lnTo>
                <a:lnTo>
                  <a:pt x="95106" y="6859"/>
                </a:lnTo>
                <a:lnTo>
                  <a:pt x="91344" y="9982"/>
                </a:lnTo>
                <a:lnTo>
                  <a:pt x="87565" y="13333"/>
                </a:lnTo>
                <a:lnTo>
                  <a:pt x="85047" y="18108"/>
                </a:lnTo>
                <a:lnTo>
                  <a:pt x="83368" y="23831"/>
                </a:lnTo>
                <a:lnTo>
                  <a:pt x="82248" y="30186"/>
                </a:lnTo>
                <a:lnTo>
                  <a:pt x="80232" y="36963"/>
                </a:lnTo>
                <a:lnTo>
                  <a:pt x="77618" y="44021"/>
                </a:lnTo>
                <a:lnTo>
                  <a:pt x="74605" y="51266"/>
                </a:lnTo>
                <a:lnTo>
                  <a:pt x="71327" y="59906"/>
                </a:lnTo>
                <a:lnTo>
                  <a:pt x="64297" y="79666"/>
                </a:lnTo>
                <a:lnTo>
                  <a:pt x="60644" y="89000"/>
                </a:lnTo>
                <a:lnTo>
                  <a:pt x="56939" y="97762"/>
                </a:lnTo>
                <a:lnTo>
                  <a:pt x="53199" y="106143"/>
                </a:lnTo>
                <a:lnTo>
                  <a:pt x="50706" y="115541"/>
                </a:lnTo>
                <a:lnTo>
                  <a:pt x="49043" y="125616"/>
                </a:lnTo>
                <a:lnTo>
                  <a:pt x="47936" y="136143"/>
                </a:lnTo>
                <a:lnTo>
                  <a:pt x="47197" y="145701"/>
                </a:lnTo>
                <a:lnTo>
                  <a:pt x="46704" y="154613"/>
                </a:lnTo>
                <a:lnTo>
                  <a:pt x="46158" y="171288"/>
                </a:lnTo>
                <a:lnTo>
                  <a:pt x="45914" y="187166"/>
                </a:lnTo>
                <a:lnTo>
                  <a:pt x="47120" y="194956"/>
                </a:lnTo>
                <a:lnTo>
                  <a:pt x="49193" y="202690"/>
                </a:lnTo>
                <a:lnTo>
                  <a:pt x="51845" y="210385"/>
                </a:lnTo>
                <a:lnTo>
                  <a:pt x="56153" y="218056"/>
                </a:lnTo>
                <a:lnTo>
                  <a:pt x="61565" y="225709"/>
                </a:lnTo>
                <a:lnTo>
                  <a:pt x="67714" y="233352"/>
                </a:lnTo>
                <a:lnTo>
                  <a:pt x="74352" y="239717"/>
                </a:lnTo>
                <a:lnTo>
                  <a:pt x="81318" y="245230"/>
                </a:lnTo>
                <a:lnTo>
                  <a:pt x="88502" y="250175"/>
                </a:lnTo>
                <a:lnTo>
                  <a:pt x="94562" y="254742"/>
                </a:lnTo>
                <a:lnTo>
                  <a:pt x="99871" y="259057"/>
                </a:lnTo>
                <a:lnTo>
                  <a:pt x="104680" y="263203"/>
                </a:lnTo>
                <a:lnTo>
                  <a:pt x="109157" y="265968"/>
                </a:lnTo>
                <a:lnTo>
                  <a:pt x="113411" y="267811"/>
                </a:lnTo>
                <a:lnTo>
                  <a:pt x="117517" y="269039"/>
                </a:lnTo>
                <a:lnTo>
                  <a:pt x="121525" y="268588"/>
                </a:lnTo>
                <a:lnTo>
                  <a:pt x="125467" y="267018"/>
                </a:lnTo>
                <a:lnTo>
                  <a:pt x="129364" y="264700"/>
                </a:lnTo>
                <a:lnTo>
                  <a:pt x="134502" y="261886"/>
                </a:lnTo>
                <a:lnTo>
                  <a:pt x="160020" y="2486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av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Leaves</Template>
  <TotalTime>1183</TotalTime>
  <Words>402</Words>
  <Application>Microsoft Office PowerPoint</Application>
  <PresentationFormat>On-screen Show (4:3)</PresentationFormat>
  <Paragraphs>66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Leaves</vt:lpstr>
      <vt:lpstr>Medians, altitudes, and perpendicular bisectors</vt:lpstr>
      <vt:lpstr>A little vocabulary review</vt:lpstr>
      <vt:lpstr>More vocabulary review</vt:lpstr>
      <vt:lpstr>Find these measures.</vt:lpstr>
      <vt:lpstr>And these…</vt:lpstr>
      <vt:lpstr>What does it mean to be congruent?</vt:lpstr>
      <vt:lpstr>What are the parts of an isosceles triangle?</vt:lpstr>
      <vt:lpstr>What is a median?</vt:lpstr>
      <vt:lpstr>What is an altitude?</vt:lpstr>
      <vt:lpstr>More about altitudes</vt:lpstr>
      <vt:lpstr>Even more about altitudes</vt:lpstr>
      <vt:lpstr>What is a perpendicular bisector?</vt:lpstr>
      <vt:lpstr>What are concurrent line?</vt:lpstr>
      <vt:lpstr>Concurrent medians</vt:lpstr>
      <vt:lpstr>Concurrent altitudes</vt:lpstr>
      <vt:lpstr>Concurrent perpendicular bisectors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Medians, altitudes, and perpendicular bisectors</dc:title>
  <dc:creator>Ameena</dc:creator>
  <cp:lastModifiedBy>Ameena</cp:lastModifiedBy>
  <cp:revision>37</cp:revision>
  <dcterms:created xsi:type="dcterms:W3CDTF">2008-04-21T21:51:24Z</dcterms:created>
  <dcterms:modified xsi:type="dcterms:W3CDTF">2008-04-24T16:52:30Z</dcterms:modified>
</cp:coreProperties>
</file>